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4" r:id="rId11"/>
    <p:sldId id="258" r:id="rId12"/>
    <p:sldId id="263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2"/>
    <p:restoredTop sz="94637"/>
  </p:normalViewPr>
  <p:slideViewPr>
    <p:cSldViewPr snapToGrid="0" snapToObjects="1">
      <p:cViewPr varScale="1">
        <p:scale>
          <a:sx n="63" d="100"/>
          <a:sy n="63" d="100"/>
        </p:scale>
        <p:origin x="7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9C3FD-6B1B-CB4A-A1D1-6DCA21B55E18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1917A-CCF2-1F46-A454-646396F499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88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1917A-CCF2-1F46-A454-646396F4993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30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13A14-A8AA-4442-8E7B-B7C892AF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5EA4CF0-53BA-4346-B59A-C2EE79823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72C605-3332-8A4A-9E75-4A488634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6AB2C5-0502-4F49-99A0-1F6FD0C0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45F016-137B-7A4E-AA78-4CD97322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91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59E44-A577-234E-B036-AF4DBE3D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F724DF8-C158-314A-842B-11BC696A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D3B309-8971-2A42-BC9D-3C2FBE50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24D619-90AD-EE42-96B8-EED5B264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656EAD-B9F3-9941-958D-9D2CD1D1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24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08DFE20-165E-A146-8ADD-FCAF69C33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3663D83-3F1F-7F40-92EB-DB7F13228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8A1FBB-44BB-9E46-9261-5727D928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474BC3-2425-E14D-A902-36E49921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65E2AC-F342-E84E-8CAC-3D72C73B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5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BC09E3-D631-A44A-BCC1-90FA8A87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2CCC5D-4BA4-6440-A7F1-8668CA0E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AA3827-C60D-4442-A1F5-BB493FDC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B2CD67-7FCA-FC4F-A293-5624E86E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364A1B-429E-F546-93BF-BB827C33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9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522EB0-7AF8-2147-B089-2F9E0576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7CAF33-5E76-F545-B5A3-E2F8915C7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4D627-CDF5-D84F-9D47-A50A268E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9955C9-FF3A-E840-A059-B0F07FB2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A0715D-03A9-F946-A11B-CA548A15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FF301F-83B8-4349-A267-2F365B9B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39BC80-EC33-9148-829F-3B9B099E1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656162-02DB-E64D-B10C-7BBC52AFE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0D8AC6-D3F1-5D48-A691-70B0C9FE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FE1F97-DE25-A448-9DF4-BDBAE7D3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43A987-89E6-8F46-A154-003B988B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931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17583-E2A0-1349-A697-40A115F5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F0527C-E051-7142-8E7B-12AFE7FAA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29FF086-F7BC-064D-BE7E-DC0857FFB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E66F734-F02A-2845-82FB-6F47E602D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E67034D-E152-264E-93EC-EF43DE8E0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CC1F426-5656-3341-8EC7-81F06B59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F2503D3-1E15-9346-8083-B637D386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0660A55-B625-0C4C-9DC4-9E0E7A0F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76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B9651F-8E26-574A-BA9C-3C6595E3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88B6834-D029-8E41-9DC2-8D8B6106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21E7410-A8F0-8C4B-ADE8-991DC566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E15CDAD-CFE3-8B4D-8197-2EE60DEA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86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93915E0-7406-754C-938C-2E23E6B8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E7B7C12-0DB0-B842-8D0A-0BE05BD7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37633F-2C1D-4A4F-8137-E2F3ECAD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38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327817-D8AE-B74A-BE13-C8660B81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137C74-1847-9F43-9A99-4A3667D8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5E1A8A-7F1C-224A-812B-D93C0E6AC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2FD1961-4774-5E45-A265-C7777E5F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255A3D3-ADEC-814E-AD64-ACD6E5BD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14BD57C-6E5D-654E-BE88-A5F5F3E0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30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8E60D8-32FA-B54C-A5B1-803B99B8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7DE470C-DF34-CD4E-A810-1C4E871E9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431ADF-DA2E-DF44-95BD-7BD2D40AD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91D771-331D-9043-B29B-A49BFC27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CDB998F-D5B2-6142-BDD1-E150A571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06988D-3FE7-A242-A5BF-1AA84946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43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2059AF2-E3B4-E346-B42A-01BA7D0A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BB21EF-1035-664F-9FAA-C8C53EAA6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D04A7E-F071-E446-83E3-F452DE323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3C4B-5247-F345-B72A-F56C4132B9AE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429F3E-033B-D341-92FA-9CC5131C7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DD0F26-6180-3543-AA42-B50EE5555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A041-7F91-6046-95B5-543CDD4153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89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A1044A-4CDF-BC48-A2E8-BE0A2268E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Vær beredt 2021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86168B3-384F-7E4E-BD4D-4FB666F55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Lillehammer speidergruppe</a:t>
            </a:r>
          </a:p>
        </p:txBody>
      </p:sp>
    </p:spTree>
    <p:extLst>
      <p:ext uri="{BB962C8B-B14F-4D97-AF65-F5344CB8AC3E}">
        <p14:creationId xmlns:p14="http://schemas.microsoft.com/office/powerpoint/2010/main" val="349447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D395C2E-7D74-7F41-8943-3E994EA1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Vintertur 2021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24F5CE5-7B72-8241-8E1B-4020B15A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Hvem: Troppen</a:t>
            </a:r>
          </a:p>
          <a:p>
            <a:pPr marL="0" indent="0">
              <a:buNone/>
            </a:pPr>
            <a:r>
              <a:rPr lang="nb-NO" dirty="0"/>
              <a:t>Hva: Vintertur</a:t>
            </a:r>
          </a:p>
          <a:p>
            <a:pPr marL="0" indent="0">
              <a:buNone/>
            </a:pPr>
            <a:r>
              <a:rPr lang="nb-NO" dirty="0"/>
              <a:t>Hvor: </a:t>
            </a:r>
            <a:r>
              <a:rPr lang="nb-NO" dirty="0" err="1"/>
              <a:t>Gropmarka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Når: 19. til 21. februar 2021</a:t>
            </a:r>
          </a:p>
          <a:p>
            <a:pPr marL="0" indent="0">
              <a:buNone/>
            </a:pPr>
            <a:r>
              <a:rPr lang="nb-NO" dirty="0"/>
              <a:t>Hvorledes: Oppmøte på Lillehammer speidersenter 19. februar klokken 17:00. Vi pakker fellesutstyr. Avreise 18:00. 2 overnattinger i </a:t>
            </a:r>
            <a:r>
              <a:rPr lang="nb-NO" dirty="0" err="1"/>
              <a:t>tarp</a:t>
            </a:r>
            <a:r>
              <a:rPr lang="nb-NO" dirty="0"/>
              <a:t>. Mat til alle måltider lages felles. Vi fokuserer på å bevege oss trygt på fjellet og i skogsterreng, og vi kommer til å lage en ordentlig vinter-bivuakk. </a:t>
            </a:r>
          </a:p>
          <a:p>
            <a:pPr marL="0" indent="0">
              <a:buNone/>
            </a:pPr>
            <a:r>
              <a:rPr lang="nb-NO" dirty="0"/>
              <a:t>Utstyr: Se pakkelisten. Ski. </a:t>
            </a:r>
            <a:r>
              <a:rPr lang="nb-NO" dirty="0" err="1"/>
              <a:t>Pulk</a:t>
            </a:r>
            <a:r>
              <a:rPr lang="nb-NO" dirty="0"/>
              <a:t>. Kokeutstyr. Øks. Sag. </a:t>
            </a:r>
            <a:r>
              <a:rPr lang="nb-NO" dirty="0" err="1"/>
              <a:t>Tarp</a:t>
            </a:r>
            <a:r>
              <a:rPr lang="nb-NO" dirty="0"/>
              <a:t>. Spade.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203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DD00A229-8B86-FA4D-A4BA-7AC883B45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5702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405D1E3-E052-0F48-8653-AD6AF1D41AA7}"/>
              </a:ext>
            </a:extLst>
          </p:cNvPr>
          <p:cNvSpPr txBox="1"/>
          <p:nvPr/>
        </p:nvSpPr>
        <p:spPr>
          <a:xfrm>
            <a:off x="6898105" y="151200"/>
            <a:ext cx="529389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Gjennomføring</a:t>
            </a:r>
          </a:p>
          <a:p>
            <a:endParaRPr lang="nb-NO" dirty="0"/>
          </a:p>
          <a:p>
            <a:r>
              <a:rPr lang="nb-NO" u="sng" dirty="0"/>
              <a:t>19. februar</a:t>
            </a:r>
          </a:p>
          <a:p>
            <a:r>
              <a:rPr lang="nb-NO" dirty="0"/>
              <a:t>Vi starter i område (A) Hafjell – </a:t>
            </a:r>
            <a:r>
              <a:rPr lang="nb-NO" dirty="0" err="1"/>
              <a:t>Ilseter</a:t>
            </a:r>
            <a:r>
              <a:rPr lang="nb-NO" dirty="0"/>
              <a:t> klokka 19:00.</a:t>
            </a:r>
          </a:p>
          <a:p>
            <a:r>
              <a:rPr lang="nb-NO" dirty="0"/>
              <a:t>Går på ski til skogsområdet (B) vest av </a:t>
            </a:r>
            <a:r>
              <a:rPr lang="nb-NO" dirty="0" err="1"/>
              <a:t>Nevelfjell</a:t>
            </a:r>
            <a:r>
              <a:rPr lang="nb-NO" dirty="0"/>
              <a:t>, hvor vi overnatter. Der bør det være tilgang på ved ellers må vi bringe med oss ved i pulken.</a:t>
            </a:r>
          </a:p>
          <a:p>
            <a:endParaRPr lang="nb-NO" dirty="0"/>
          </a:p>
          <a:p>
            <a:r>
              <a:rPr lang="nb-NO" u="sng" dirty="0"/>
              <a:t>20. februar</a:t>
            </a:r>
          </a:p>
          <a:p>
            <a:r>
              <a:rPr lang="nb-NO" dirty="0"/>
              <a:t>Vi spiser frokost. Går på do. River leir. Går inn i (C) </a:t>
            </a:r>
            <a:r>
              <a:rPr lang="nb-NO" dirty="0" err="1"/>
              <a:t>Gropmarka</a:t>
            </a:r>
            <a:r>
              <a:rPr lang="nb-NO" dirty="0"/>
              <a:t>, hvor vi etablerer ordentlig </a:t>
            </a:r>
            <a:r>
              <a:rPr lang="nb-NO" dirty="0" err="1"/>
              <a:t>vinterleir</a:t>
            </a:r>
            <a:r>
              <a:rPr lang="nb-NO" dirty="0"/>
              <a:t>: Graver ut grop hvor vi plasserer </a:t>
            </a:r>
            <a:r>
              <a:rPr lang="nb-NO" dirty="0" err="1"/>
              <a:t>tarpene</a:t>
            </a:r>
            <a:r>
              <a:rPr lang="nb-NO" dirty="0"/>
              <a:t> og fyrer nying. Lager middag felles, skaffer masse ved og lager leirbål.</a:t>
            </a:r>
          </a:p>
          <a:p>
            <a:endParaRPr lang="nb-NO" dirty="0"/>
          </a:p>
          <a:p>
            <a:r>
              <a:rPr lang="nb-NO" u="sng" dirty="0"/>
              <a:t>21. februar</a:t>
            </a:r>
          </a:p>
          <a:p>
            <a:r>
              <a:rPr lang="nb-NO" dirty="0"/>
              <a:t>Fyrer bål. Frokost. Går på do. River leir og går til (D) parkeringsplassen der Skurva krysser Nordseterveien. Kjører ned til speiderhuset. Vedlikehold </a:t>
            </a:r>
          </a:p>
          <a:p>
            <a:endParaRPr lang="nb-NO" dirty="0"/>
          </a:p>
          <a:p>
            <a:r>
              <a:rPr lang="nb-NO" u="sng" dirty="0"/>
              <a:t>Viktige momenter</a:t>
            </a:r>
            <a:r>
              <a:rPr lang="nb-NO" dirty="0"/>
              <a:t>: Bekledning. Trygg marsjvei. Spise og drikke nok. Gå på do. Sove ute om vinteren. Pakke og dra </a:t>
            </a:r>
            <a:r>
              <a:rPr lang="nb-NO" dirty="0" err="1"/>
              <a:t>pulk</a:t>
            </a:r>
            <a:r>
              <a:rPr lang="nb-NO" dirty="0"/>
              <a:t>. Tråkke </a:t>
            </a:r>
            <a:r>
              <a:rPr lang="nb-NO" dirty="0" err="1"/>
              <a:t>pulkspor</a:t>
            </a:r>
            <a:r>
              <a:rPr lang="nb-NO" dirty="0"/>
              <a:t>. Sette opp </a:t>
            </a:r>
            <a:r>
              <a:rPr lang="nb-NO" dirty="0" err="1"/>
              <a:t>tarp</a:t>
            </a:r>
            <a:r>
              <a:rPr lang="nb-NO" dirty="0"/>
              <a:t> i </a:t>
            </a:r>
            <a:r>
              <a:rPr lang="nb-NO" dirty="0" err="1"/>
              <a:t>snøgrop</a:t>
            </a:r>
            <a:r>
              <a:rPr lang="nb-NO" dirty="0"/>
              <a:t>. Lage latrine. Fyre bål/nying om vinteren.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6C75EEE-36CB-9B4B-9BD8-67F949208834}"/>
              </a:ext>
            </a:extLst>
          </p:cNvPr>
          <p:cNvSpPr/>
          <p:nvPr/>
        </p:nvSpPr>
        <p:spPr>
          <a:xfrm>
            <a:off x="2798618" y="1136073"/>
            <a:ext cx="692727" cy="512618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8476DB9-C4D2-3848-8FDD-3DE6A8A47E7D}"/>
              </a:ext>
            </a:extLst>
          </p:cNvPr>
          <p:cNvSpPr/>
          <p:nvPr/>
        </p:nvSpPr>
        <p:spPr>
          <a:xfrm>
            <a:off x="2323917" y="1881280"/>
            <a:ext cx="692727" cy="512618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2AF35C0-7F54-0E4D-B9D8-9BBE2A66F775}"/>
              </a:ext>
            </a:extLst>
          </p:cNvPr>
          <p:cNvSpPr/>
          <p:nvPr/>
        </p:nvSpPr>
        <p:spPr>
          <a:xfrm>
            <a:off x="2323917" y="3273661"/>
            <a:ext cx="870028" cy="1001517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FBF4BBE-8556-B94D-A5DD-E2CB282C0070}"/>
              </a:ext>
            </a:extLst>
          </p:cNvPr>
          <p:cNvSpPr/>
          <p:nvPr/>
        </p:nvSpPr>
        <p:spPr>
          <a:xfrm>
            <a:off x="2323916" y="5465618"/>
            <a:ext cx="692727" cy="512618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0" name="Friform 9">
            <a:extLst>
              <a:ext uri="{FF2B5EF4-FFF2-40B4-BE49-F238E27FC236}">
                <a16:creationId xmlns:a16="http://schemas.microsoft.com/office/drawing/2014/main" id="{A507B2D1-8493-0C47-9F2E-098AB9DA1A47}"/>
              </a:ext>
            </a:extLst>
          </p:cNvPr>
          <p:cNvSpPr/>
          <p:nvPr/>
        </p:nvSpPr>
        <p:spPr>
          <a:xfrm>
            <a:off x="2526765" y="1511808"/>
            <a:ext cx="1740519" cy="4413504"/>
          </a:xfrm>
          <a:custGeom>
            <a:avLst/>
            <a:gdLst>
              <a:gd name="connsiteX0" fmla="*/ 448083 w 1740519"/>
              <a:gd name="connsiteY0" fmla="*/ 0 h 4413504"/>
              <a:gd name="connsiteX1" fmla="*/ 179859 w 1740519"/>
              <a:gd name="connsiteY1" fmla="*/ 158496 h 4413504"/>
              <a:gd name="connsiteX2" fmla="*/ 192051 w 1740519"/>
              <a:gd name="connsiteY2" fmla="*/ 377952 h 4413504"/>
              <a:gd name="connsiteX3" fmla="*/ 253011 w 1740519"/>
              <a:gd name="connsiteY3" fmla="*/ 573024 h 4413504"/>
              <a:gd name="connsiteX4" fmla="*/ 423699 w 1740519"/>
              <a:gd name="connsiteY4" fmla="*/ 890016 h 4413504"/>
              <a:gd name="connsiteX5" fmla="*/ 667539 w 1740519"/>
              <a:gd name="connsiteY5" fmla="*/ 890016 h 4413504"/>
              <a:gd name="connsiteX6" fmla="*/ 1155219 w 1740519"/>
              <a:gd name="connsiteY6" fmla="*/ 1097280 h 4413504"/>
              <a:gd name="connsiteX7" fmla="*/ 1630707 w 1740519"/>
              <a:gd name="connsiteY7" fmla="*/ 1194816 h 4413504"/>
              <a:gd name="connsiteX8" fmla="*/ 1740435 w 1740519"/>
              <a:gd name="connsiteY8" fmla="*/ 1597152 h 4413504"/>
              <a:gd name="connsiteX9" fmla="*/ 1642899 w 1740519"/>
              <a:gd name="connsiteY9" fmla="*/ 1792224 h 4413504"/>
              <a:gd name="connsiteX10" fmla="*/ 1350291 w 1740519"/>
              <a:gd name="connsiteY10" fmla="*/ 1816608 h 4413504"/>
              <a:gd name="connsiteX11" fmla="*/ 886995 w 1740519"/>
              <a:gd name="connsiteY11" fmla="*/ 1865376 h 4413504"/>
              <a:gd name="connsiteX12" fmla="*/ 313971 w 1740519"/>
              <a:gd name="connsiteY12" fmla="*/ 2157984 h 4413504"/>
              <a:gd name="connsiteX13" fmla="*/ 33555 w 1740519"/>
              <a:gd name="connsiteY13" fmla="*/ 2328672 h 4413504"/>
              <a:gd name="connsiteX14" fmla="*/ 9171 w 1740519"/>
              <a:gd name="connsiteY14" fmla="*/ 2548128 h 4413504"/>
              <a:gd name="connsiteX15" fmla="*/ 70131 w 1740519"/>
              <a:gd name="connsiteY15" fmla="*/ 3048000 h 4413504"/>
              <a:gd name="connsiteX16" fmla="*/ 106707 w 1740519"/>
              <a:gd name="connsiteY16" fmla="*/ 3377184 h 4413504"/>
              <a:gd name="connsiteX17" fmla="*/ 45747 w 1740519"/>
              <a:gd name="connsiteY17" fmla="*/ 3816096 h 4413504"/>
              <a:gd name="connsiteX18" fmla="*/ 82323 w 1740519"/>
              <a:gd name="connsiteY18" fmla="*/ 4413504 h 44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0519" h="4413504">
                <a:moveTo>
                  <a:pt x="448083" y="0"/>
                </a:moveTo>
                <a:cubicBezTo>
                  <a:pt x="335307" y="47752"/>
                  <a:pt x="222531" y="95504"/>
                  <a:pt x="179859" y="158496"/>
                </a:cubicBezTo>
                <a:cubicBezTo>
                  <a:pt x="137187" y="221488"/>
                  <a:pt x="179859" y="308864"/>
                  <a:pt x="192051" y="377952"/>
                </a:cubicBezTo>
                <a:cubicBezTo>
                  <a:pt x="204243" y="447040"/>
                  <a:pt x="214403" y="487680"/>
                  <a:pt x="253011" y="573024"/>
                </a:cubicBezTo>
                <a:cubicBezTo>
                  <a:pt x="291619" y="658368"/>
                  <a:pt x="354611" y="837184"/>
                  <a:pt x="423699" y="890016"/>
                </a:cubicBezTo>
                <a:cubicBezTo>
                  <a:pt x="492787" y="942848"/>
                  <a:pt x="545619" y="855472"/>
                  <a:pt x="667539" y="890016"/>
                </a:cubicBezTo>
                <a:cubicBezTo>
                  <a:pt x="789459" y="924560"/>
                  <a:pt x="994691" y="1046480"/>
                  <a:pt x="1155219" y="1097280"/>
                </a:cubicBezTo>
                <a:cubicBezTo>
                  <a:pt x="1315747" y="1148080"/>
                  <a:pt x="1533171" y="1111504"/>
                  <a:pt x="1630707" y="1194816"/>
                </a:cubicBezTo>
                <a:cubicBezTo>
                  <a:pt x="1728243" y="1278128"/>
                  <a:pt x="1738403" y="1497584"/>
                  <a:pt x="1740435" y="1597152"/>
                </a:cubicBezTo>
                <a:cubicBezTo>
                  <a:pt x="1742467" y="1696720"/>
                  <a:pt x="1707923" y="1755648"/>
                  <a:pt x="1642899" y="1792224"/>
                </a:cubicBezTo>
                <a:cubicBezTo>
                  <a:pt x="1577875" y="1828800"/>
                  <a:pt x="1350291" y="1816608"/>
                  <a:pt x="1350291" y="1816608"/>
                </a:cubicBezTo>
                <a:cubicBezTo>
                  <a:pt x="1224307" y="1828800"/>
                  <a:pt x="1059715" y="1808480"/>
                  <a:pt x="886995" y="1865376"/>
                </a:cubicBezTo>
                <a:cubicBezTo>
                  <a:pt x="714275" y="1922272"/>
                  <a:pt x="456211" y="2080768"/>
                  <a:pt x="313971" y="2157984"/>
                </a:cubicBezTo>
                <a:cubicBezTo>
                  <a:pt x="171731" y="2235200"/>
                  <a:pt x="84355" y="2263648"/>
                  <a:pt x="33555" y="2328672"/>
                </a:cubicBezTo>
                <a:cubicBezTo>
                  <a:pt x="-17245" y="2393696"/>
                  <a:pt x="3075" y="2428240"/>
                  <a:pt x="9171" y="2548128"/>
                </a:cubicBezTo>
                <a:cubicBezTo>
                  <a:pt x="15267" y="2668016"/>
                  <a:pt x="53875" y="2909824"/>
                  <a:pt x="70131" y="3048000"/>
                </a:cubicBezTo>
                <a:cubicBezTo>
                  <a:pt x="86387" y="3186176"/>
                  <a:pt x="110771" y="3249168"/>
                  <a:pt x="106707" y="3377184"/>
                </a:cubicBezTo>
                <a:cubicBezTo>
                  <a:pt x="102643" y="3505200"/>
                  <a:pt x="49811" y="3643376"/>
                  <a:pt x="45747" y="3816096"/>
                </a:cubicBezTo>
                <a:cubicBezTo>
                  <a:pt x="41683" y="3988816"/>
                  <a:pt x="62003" y="4201160"/>
                  <a:pt x="82323" y="4413504"/>
                </a:cubicBezTo>
              </a:path>
            </a:pathLst>
          </a:custGeom>
          <a:noFill/>
          <a:ln w="254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88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A8A8C651-C1B9-B046-B52D-851D245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724" y="0"/>
            <a:ext cx="7911276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FB309F3-CE4F-894B-B78C-73EC1D27F514}"/>
              </a:ext>
            </a:extLst>
          </p:cNvPr>
          <p:cNvSpPr txBox="1"/>
          <p:nvPr/>
        </p:nvSpPr>
        <p:spPr>
          <a:xfrm>
            <a:off x="97536" y="560832"/>
            <a:ext cx="4072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Kartet viser skiløypene som kjøres opp og registreres av </a:t>
            </a:r>
            <a:r>
              <a:rPr lang="nb-NO" dirty="0" err="1"/>
              <a:t>skisporet.no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Det er nok en hel del andre skispor i området. Men vi kan bruke disse sporene deler av ruta.</a:t>
            </a:r>
          </a:p>
        </p:txBody>
      </p:sp>
    </p:spTree>
    <p:extLst>
      <p:ext uri="{BB962C8B-B14F-4D97-AF65-F5344CB8AC3E}">
        <p14:creationId xmlns:p14="http://schemas.microsoft.com/office/powerpoint/2010/main" val="29970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E05E8DFA-98C5-3845-85B9-FDAB991C3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35"/>
          <a:stretch/>
        </p:blipFill>
        <p:spPr>
          <a:xfrm>
            <a:off x="-48767" y="24384"/>
            <a:ext cx="7473696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89E5B4C-1206-9549-9F80-B8B3EA4F9BAC}"/>
              </a:ext>
            </a:extLst>
          </p:cNvPr>
          <p:cNvSpPr txBox="1"/>
          <p:nvPr/>
        </p:nvSpPr>
        <p:spPr>
          <a:xfrm>
            <a:off x="7534656" y="231648"/>
            <a:ext cx="4486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Område (B) vest av </a:t>
            </a:r>
            <a:r>
              <a:rPr lang="nb-NO" dirty="0" err="1"/>
              <a:t>Nevelfjellet</a:t>
            </a:r>
            <a:r>
              <a:rPr lang="nb-NO" dirty="0"/>
              <a:t>. Vi kan kun bevege oss dit hvis det er trygge snøforhold. Men vi bør ned i skogbeltet for å etablere </a:t>
            </a:r>
            <a:r>
              <a:rPr lang="nb-NO" dirty="0" err="1"/>
              <a:t>tarp</a:t>
            </a:r>
            <a:r>
              <a:rPr lang="nb-NO" dirty="0"/>
              <a:t> på snøen. En åpen </a:t>
            </a:r>
            <a:r>
              <a:rPr lang="nb-NO" dirty="0" err="1"/>
              <a:t>tarp</a:t>
            </a:r>
            <a:r>
              <a:rPr lang="nb-NO" dirty="0"/>
              <a:t> på fjellet gir ikke mye ly for været hvis det blir litt rufsete. </a:t>
            </a:r>
          </a:p>
          <a:p>
            <a:endParaRPr lang="nb-NO" dirty="0"/>
          </a:p>
          <a:p>
            <a:r>
              <a:rPr lang="nb-NO" dirty="0"/>
              <a:t>Det kan jo være et alternativ å grave </a:t>
            </a:r>
            <a:r>
              <a:rPr lang="nb-NO" dirty="0" err="1"/>
              <a:t>snøgrop</a:t>
            </a:r>
            <a:r>
              <a:rPr lang="nb-NO" dirty="0"/>
              <a:t> på fjellet om fredagskvelden og sette opp </a:t>
            </a:r>
            <a:r>
              <a:rPr lang="nb-NO" dirty="0" err="1"/>
              <a:t>tarpene</a:t>
            </a:r>
            <a:r>
              <a:rPr lang="nb-NO" dirty="0"/>
              <a:t> nede i denne. Men da må vi ha med oss ved i pulken.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814072A-C188-E146-80FF-714B5CB2A41D}"/>
              </a:ext>
            </a:extLst>
          </p:cNvPr>
          <p:cNvSpPr/>
          <p:nvPr/>
        </p:nvSpPr>
        <p:spPr>
          <a:xfrm rot="20497949">
            <a:off x="726765" y="2149504"/>
            <a:ext cx="2467539" cy="3897728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206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1750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iform 39">
            <a:extLst>
              <a:ext uri="{FF2B5EF4-FFF2-40B4-BE49-F238E27FC236}">
                <a16:creationId xmlns:a16="http://schemas.microsoft.com/office/drawing/2014/main" id="{BED430FA-2472-CE40-829B-32B47B53849D}"/>
              </a:ext>
            </a:extLst>
          </p:cNvPr>
          <p:cNvSpPr/>
          <p:nvPr/>
        </p:nvSpPr>
        <p:spPr>
          <a:xfrm>
            <a:off x="9549724" y="4637689"/>
            <a:ext cx="2449265" cy="835111"/>
          </a:xfrm>
          <a:custGeom>
            <a:avLst/>
            <a:gdLst>
              <a:gd name="connsiteX0" fmla="*/ 33188 w 2449265"/>
              <a:gd name="connsiteY0" fmla="*/ 131821 h 835111"/>
              <a:gd name="connsiteX1" fmla="*/ 640350 w 2449265"/>
              <a:gd name="connsiteY1" fmla="*/ 58669 h 835111"/>
              <a:gd name="connsiteX2" fmla="*/ 1181674 w 2449265"/>
              <a:gd name="connsiteY2" fmla="*/ 148 h 835111"/>
              <a:gd name="connsiteX3" fmla="*/ 1701054 w 2449265"/>
              <a:gd name="connsiteY3" fmla="*/ 44039 h 835111"/>
              <a:gd name="connsiteX4" fmla="*/ 1986346 w 2449265"/>
              <a:gd name="connsiteY4" fmla="*/ 109876 h 835111"/>
              <a:gd name="connsiteX5" fmla="*/ 2432574 w 2449265"/>
              <a:gd name="connsiteY5" fmla="*/ 124506 h 835111"/>
              <a:gd name="connsiteX6" fmla="*/ 2352106 w 2449265"/>
              <a:gd name="connsiteY6" fmla="*/ 270810 h 835111"/>
              <a:gd name="connsiteX7" fmla="*/ 2330161 w 2449265"/>
              <a:gd name="connsiteY7" fmla="*/ 446375 h 835111"/>
              <a:gd name="connsiteX8" fmla="*/ 2315530 w 2449265"/>
              <a:gd name="connsiteY8" fmla="*/ 687777 h 835111"/>
              <a:gd name="connsiteX9" fmla="*/ 2139966 w 2449265"/>
              <a:gd name="connsiteY9" fmla="*/ 812135 h 835111"/>
              <a:gd name="connsiteX10" fmla="*/ 1803466 w 2449265"/>
              <a:gd name="connsiteY10" fmla="*/ 834081 h 835111"/>
              <a:gd name="connsiteX11" fmla="*/ 1269457 w 2449265"/>
              <a:gd name="connsiteY11" fmla="*/ 797505 h 835111"/>
              <a:gd name="connsiteX12" fmla="*/ 1101207 w 2449265"/>
              <a:gd name="connsiteY12" fmla="*/ 768244 h 835111"/>
              <a:gd name="connsiteX13" fmla="*/ 728132 w 2449265"/>
              <a:gd name="connsiteY13" fmla="*/ 782874 h 835111"/>
              <a:gd name="connsiteX14" fmla="*/ 464785 w 2449265"/>
              <a:gd name="connsiteY14" fmla="*/ 834081 h 835111"/>
              <a:gd name="connsiteX15" fmla="*/ 230698 w 2449265"/>
              <a:gd name="connsiteY15" fmla="*/ 812135 h 835111"/>
              <a:gd name="connsiteX16" fmla="*/ 208753 w 2449265"/>
              <a:gd name="connsiteY16" fmla="*/ 753613 h 835111"/>
              <a:gd name="connsiteX17" fmla="*/ 113655 w 2449265"/>
              <a:gd name="connsiteY17" fmla="*/ 424429 h 835111"/>
              <a:gd name="connsiteX18" fmla="*/ 84394 w 2449265"/>
              <a:gd name="connsiteY18" fmla="*/ 204973 h 835111"/>
              <a:gd name="connsiteX19" fmla="*/ 33188 w 2449265"/>
              <a:gd name="connsiteY19" fmla="*/ 131821 h 83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49265" h="835111">
                <a:moveTo>
                  <a:pt x="33188" y="131821"/>
                </a:moveTo>
                <a:cubicBezTo>
                  <a:pt x="125847" y="107437"/>
                  <a:pt x="640350" y="58669"/>
                  <a:pt x="640350" y="58669"/>
                </a:cubicBezTo>
                <a:cubicBezTo>
                  <a:pt x="831764" y="36723"/>
                  <a:pt x="1004890" y="2586"/>
                  <a:pt x="1181674" y="148"/>
                </a:cubicBezTo>
                <a:cubicBezTo>
                  <a:pt x="1358458" y="-2290"/>
                  <a:pt x="1566942" y="25751"/>
                  <a:pt x="1701054" y="44039"/>
                </a:cubicBezTo>
                <a:cubicBezTo>
                  <a:pt x="1835166" y="62327"/>
                  <a:pt x="1864426" y="96465"/>
                  <a:pt x="1986346" y="109876"/>
                </a:cubicBezTo>
                <a:cubicBezTo>
                  <a:pt x="2108266" y="123287"/>
                  <a:pt x="2371614" y="97684"/>
                  <a:pt x="2432574" y="124506"/>
                </a:cubicBezTo>
                <a:cubicBezTo>
                  <a:pt x="2493534" y="151328"/>
                  <a:pt x="2369175" y="217165"/>
                  <a:pt x="2352106" y="270810"/>
                </a:cubicBezTo>
                <a:cubicBezTo>
                  <a:pt x="2335037" y="324455"/>
                  <a:pt x="2336257" y="376881"/>
                  <a:pt x="2330161" y="446375"/>
                </a:cubicBezTo>
                <a:cubicBezTo>
                  <a:pt x="2324065" y="515870"/>
                  <a:pt x="2347229" y="626817"/>
                  <a:pt x="2315530" y="687777"/>
                </a:cubicBezTo>
                <a:cubicBezTo>
                  <a:pt x="2283831" y="748737"/>
                  <a:pt x="2225310" y="787751"/>
                  <a:pt x="2139966" y="812135"/>
                </a:cubicBezTo>
                <a:cubicBezTo>
                  <a:pt x="2054622" y="836519"/>
                  <a:pt x="1948551" y="836519"/>
                  <a:pt x="1803466" y="834081"/>
                </a:cubicBezTo>
                <a:cubicBezTo>
                  <a:pt x="1658381" y="831643"/>
                  <a:pt x="1386500" y="808478"/>
                  <a:pt x="1269457" y="797505"/>
                </a:cubicBezTo>
                <a:cubicBezTo>
                  <a:pt x="1152414" y="786532"/>
                  <a:pt x="1191428" y="770682"/>
                  <a:pt x="1101207" y="768244"/>
                </a:cubicBezTo>
                <a:cubicBezTo>
                  <a:pt x="1010986" y="765806"/>
                  <a:pt x="834202" y="771901"/>
                  <a:pt x="728132" y="782874"/>
                </a:cubicBezTo>
                <a:cubicBezTo>
                  <a:pt x="622062" y="793847"/>
                  <a:pt x="547691" y="829204"/>
                  <a:pt x="464785" y="834081"/>
                </a:cubicBezTo>
                <a:cubicBezTo>
                  <a:pt x="381879" y="838958"/>
                  <a:pt x="273370" y="825546"/>
                  <a:pt x="230698" y="812135"/>
                </a:cubicBezTo>
                <a:cubicBezTo>
                  <a:pt x="188026" y="798724"/>
                  <a:pt x="228260" y="818231"/>
                  <a:pt x="208753" y="753613"/>
                </a:cubicBezTo>
                <a:cubicBezTo>
                  <a:pt x="189246" y="688995"/>
                  <a:pt x="134381" y="515869"/>
                  <a:pt x="113655" y="424429"/>
                </a:cubicBezTo>
                <a:cubicBezTo>
                  <a:pt x="92929" y="332989"/>
                  <a:pt x="99024" y="251303"/>
                  <a:pt x="84394" y="204973"/>
                </a:cubicBezTo>
                <a:cubicBezTo>
                  <a:pt x="69764" y="158644"/>
                  <a:pt x="-59471" y="156205"/>
                  <a:pt x="33188" y="131821"/>
                </a:cubicBezTo>
                <a:close/>
              </a:path>
            </a:pathLst>
          </a:custGeom>
          <a:solidFill>
            <a:schemeClr val="bg2">
              <a:lumMod val="90000"/>
              <a:alpha val="52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61151CF-13C3-8A49-9ED8-F7DDF0DA06A1}"/>
              </a:ext>
            </a:extLst>
          </p:cNvPr>
          <p:cNvSpPr txBox="1"/>
          <p:nvPr/>
        </p:nvSpPr>
        <p:spPr>
          <a:xfrm>
            <a:off x="7534656" y="231648"/>
            <a:ext cx="448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bør etablere oss i god avstand til løypene og grave en ordentlig </a:t>
            </a:r>
            <a:r>
              <a:rPr lang="nb-NO" dirty="0" err="1"/>
              <a:t>snøgrop</a:t>
            </a:r>
            <a:r>
              <a:rPr lang="nb-NO" dirty="0"/>
              <a:t>. Vi trenger sikkert 5x5 meter for å få opp to </a:t>
            </a:r>
            <a:r>
              <a:rPr lang="nb-NO" dirty="0" err="1"/>
              <a:t>tarper</a:t>
            </a:r>
            <a:r>
              <a:rPr lang="nb-NO" dirty="0"/>
              <a:t> og fyre nying mellom soveplassene.</a:t>
            </a:r>
          </a:p>
        </p:txBody>
      </p:sp>
      <p:pic>
        <p:nvPicPr>
          <p:cNvPr id="2052" name="Picture 4" descr="Bilderesultater for furu tegning">
            <a:extLst>
              <a:ext uri="{FF2B5EF4-FFF2-40B4-BE49-F238E27FC236}">
                <a16:creationId xmlns:a16="http://schemas.microsoft.com/office/drawing/2014/main" id="{857B8CBE-80CC-5741-AC99-AE590227B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5" r="40469"/>
          <a:stretch/>
        </p:blipFill>
        <p:spPr bwMode="auto">
          <a:xfrm>
            <a:off x="7079174" y="2403528"/>
            <a:ext cx="146304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lderesultater for grantre tegning">
            <a:extLst>
              <a:ext uri="{FF2B5EF4-FFF2-40B4-BE49-F238E27FC236}">
                <a16:creationId xmlns:a16="http://schemas.microsoft.com/office/drawing/2014/main" id="{D051E868-527E-264B-BE3B-3AC8CB0E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962" y="1727742"/>
            <a:ext cx="1166534" cy="240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esultater for nying tegning">
            <a:extLst>
              <a:ext uri="{FF2B5EF4-FFF2-40B4-BE49-F238E27FC236}">
                <a16:creationId xmlns:a16="http://schemas.microsoft.com/office/drawing/2014/main" id="{A28A48C7-2886-6D46-AAC1-6812CCA90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295" y="5404174"/>
            <a:ext cx="1053469" cy="7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iform 13">
            <a:extLst>
              <a:ext uri="{FF2B5EF4-FFF2-40B4-BE49-F238E27FC236}">
                <a16:creationId xmlns:a16="http://schemas.microsoft.com/office/drawing/2014/main" id="{1C9ADD5A-39B5-6A41-B0A9-94A6143BF022}"/>
              </a:ext>
            </a:extLst>
          </p:cNvPr>
          <p:cNvSpPr/>
          <p:nvPr/>
        </p:nvSpPr>
        <p:spPr>
          <a:xfrm>
            <a:off x="8607552" y="4730102"/>
            <a:ext cx="3528509" cy="1017608"/>
          </a:xfrm>
          <a:custGeom>
            <a:avLst/>
            <a:gdLst>
              <a:gd name="connsiteX0" fmla="*/ 0 w 3462919"/>
              <a:gd name="connsiteY0" fmla="*/ 300427 h 970280"/>
              <a:gd name="connsiteX1" fmla="*/ 304800 w 3462919"/>
              <a:gd name="connsiteY1" fmla="*/ 141931 h 970280"/>
              <a:gd name="connsiteX2" fmla="*/ 573024 w 3462919"/>
              <a:gd name="connsiteY2" fmla="*/ 166315 h 970280"/>
              <a:gd name="connsiteX3" fmla="*/ 768096 w 3462919"/>
              <a:gd name="connsiteY3" fmla="*/ 93163 h 970280"/>
              <a:gd name="connsiteX4" fmla="*/ 975360 w 3462919"/>
              <a:gd name="connsiteY4" fmla="*/ 32203 h 970280"/>
              <a:gd name="connsiteX5" fmla="*/ 1133856 w 3462919"/>
              <a:gd name="connsiteY5" fmla="*/ 641803 h 970280"/>
              <a:gd name="connsiteX6" fmla="*/ 1304544 w 3462919"/>
              <a:gd name="connsiteY6" fmla="*/ 690571 h 970280"/>
              <a:gd name="connsiteX7" fmla="*/ 1475232 w 3462919"/>
              <a:gd name="connsiteY7" fmla="*/ 739339 h 970280"/>
              <a:gd name="connsiteX8" fmla="*/ 1487424 w 3462919"/>
              <a:gd name="connsiteY8" fmla="*/ 946603 h 970280"/>
              <a:gd name="connsiteX9" fmla="*/ 2377440 w 3462919"/>
              <a:gd name="connsiteY9" fmla="*/ 946603 h 970280"/>
              <a:gd name="connsiteX10" fmla="*/ 2499360 w 3462919"/>
              <a:gd name="connsiteY10" fmla="*/ 775915 h 970280"/>
              <a:gd name="connsiteX11" fmla="*/ 3169920 w 3462919"/>
              <a:gd name="connsiteY11" fmla="*/ 751531 h 970280"/>
              <a:gd name="connsiteX12" fmla="*/ 3304032 w 3462919"/>
              <a:gd name="connsiteY12" fmla="*/ 93163 h 970280"/>
              <a:gd name="connsiteX13" fmla="*/ 3438144 w 3462919"/>
              <a:gd name="connsiteY13" fmla="*/ 7819 h 970280"/>
              <a:gd name="connsiteX14" fmla="*/ 3462528 w 3462919"/>
              <a:gd name="connsiteY14" fmla="*/ 117547 h 970280"/>
              <a:gd name="connsiteX0" fmla="*/ 0 w 3462919"/>
              <a:gd name="connsiteY0" fmla="*/ 300427 h 973278"/>
              <a:gd name="connsiteX1" fmla="*/ 304800 w 3462919"/>
              <a:gd name="connsiteY1" fmla="*/ 141931 h 973278"/>
              <a:gd name="connsiteX2" fmla="*/ 573024 w 3462919"/>
              <a:gd name="connsiteY2" fmla="*/ 166315 h 973278"/>
              <a:gd name="connsiteX3" fmla="*/ 768096 w 3462919"/>
              <a:gd name="connsiteY3" fmla="*/ 93163 h 973278"/>
              <a:gd name="connsiteX4" fmla="*/ 975360 w 3462919"/>
              <a:gd name="connsiteY4" fmla="*/ 32203 h 973278"/>
              <a:gd name="connsiteX5" fmla="*/ 1133856 w 3462919"/>
              <a:gd name="connsiteY5" fmla="*/ 641803 h 973278"/>
              <a:gd name="connsiteX6" fmla="*/ 1304544 w 3462919"/>
              <a:gd name="connsiteY6" fmla="*/ 690571 h 973278"/>
              <a:gd name="connsiteX7" fmla="*/ 1475232 w 3462919"/>
              <a:gd name="connsiteY7" fmla="*/ 739339 h 973278"/>
              <a:gd name="connsiteX8" fmla="*/ 1487424 w 3462919"/>
              <a:gd name="connsiteY8" fmla="*/ 946603 h 973278"/>
              <a:gd name="connsiteX9" fmla="*/ 2377440 w 3462919"/>
              <a:gd name="connsiteY9" fmla="*/ 946603 h 973278"/>
              <a:gd name="connsiteX10" fmla="*/ 2767584 w 3462919"/>
              <a:gd name="connsiteY10" fmla="*/ 727147 h 973278"/>
              <a:gd name="connsiteX11" fmla="*/ 3169920 w 3462919"/>
              <a:gd name="connsiteY11" fmla="*/ 751531 h 973278"/>
              <a:gd name="connsiteX12" fmla="*/ 3304032 w 3462919"/>
              <a:gd name="connsiteY12" fmla="*/ 93163 h 973278"/>
              <a:gd name="connsiteX13" fmla="*/ 3438144 w 3462919"/>
              <a:gd name="connsiteY13" fmla="*/ 7819 h 973278"/>
              <a:gd name="connsiteX14" fmla="*/ 3462528 w 3462919"/>
              <a:gd name="connsiteY14" fmla="*/ 117547 h 973278"/>
              <a:gd name="connsiteX0" fmla="*/ 0 w 3462919"/>
              <a:gd name="connsiteY0" fmla="*/ 300427 h 973278"/>
              <a:gd name="connsiteX1" fmla="*/ 304800 w 3462919"/>
              <a:gd name="connsiteY1" fmla="*/ 141931 h 973278"/>
              <a:gd name="connsiteX2" fmla="*/ 573024 w 3462919"/>
              <a:gd name="connsiteY2" fmla="*/ 166315 h 973278"/>
              <a:gd name="connsiteX3" fmla="*/ 768096 w 3462919"/>
              <a:gd name="connsiteY3" fmla="*/ 93163 h 973278"/>
              <a:gd name="connsiteX4" fmla="*/ 975360 w 3462919"/>
              <a:gd name="connsiteY4" fmla="*/ 32203 h 973278"/>
              <a:gd name="connsiteX5" fmla="*/ 1133856 w 3462919"/>
              <a:gd name="connsiteY5" fmla="*/ 641803 h 973278"/>
              <a:gd name="connsiteX6" fmla="*/ 1304544 w 3462919"/>
              <a:gd name="connsiteY6" fmla="*/ 690571 h 973278"/>
              <a:gd name="connsiteX7" fmla="*/ 1475232 w 3462919"/>
              <a:gd name="connsiteY7" fmla="*/ 739339 h 973278"/>
              <a:gd name="connsiteX8" fmla="*/ 1487424 w 3462919"/>
              <a:gd name="connsiteY8" fmla="*/ 946603 h 973278"/>
              <a:gd name="connsiteX9" fmla="*/ 2377440 w 3462919"/>
              <a:gd name="connsiteY9" fmla="*/ 946603 h 973278"/>
              <a:gd name="connsiteX10" fmla="*/ 2767584 w 3462919"/>
              <a:gd name="connsiteY10" fmla="*/ 727147 h 973278"/>
              <a:gd name="connsiteX11" fmla="*/ 3243072 w 3462919"/>
              <a:gd name="connsiteY11" fmla="*/ 568651 h 973278"/>
              <a:gd name="connsiteX12" fmla="*/ 3304032 w 3462919"/>
              <a:gd name="connsiteY12" fmla="*/ 93163 h 973278"/>
              <a:gd name="connsiteX13" fmla="*/ 3438144 w 3462919"/>
              <a:gd name="connsiteY13" fmla="*/ 7819 h 973278"/>
              <a:gd name="connsiteX14" fmla="*/ 3462528 w 3462919"/>
              <a:gd name="connsiteY14" fmla="*/ 117547 h 973278"/>
              <a:gd name="connsiteX0" fmla="*/ 0 w 3528509"/>
              <a:gd name="connsiteY0" fmla="*/ 329578 h 1002429"/>
              <a:gd name="connsiteX1" fmla="*/ 304800 w 3528509"/>
              <a:gd name="connsiteY1" fmla="*/ 171082 h 1002429"/>
              <a:gd name="connsiteX2" fmla="*/ 573024 w 3528509"/>
              <a:gd name="connsiteY2" fmla="*/ 195466 h 1002429"/>
              <a:gd name="connsiteX3" fmla="*/ 768096 w 3528509"/>
              <a:gd name="connsiteY3" fmla="*/ 122314 h 1002429"/>
              <a:gd name="connsiteX4" fmla="*/ 975360 w 3528509"/>
              <a:gd name="connsiteY4" fmla="*/ 61354 h 1002429"/>
              <a:gd name="connsiteX5" fmla="*/ 1133856 w 3528509"/>
              <a:gd name="connsiteY5" fmla="*/ 670954 h 1002429"/>
              <a:gd name="connsiteX6" fmla="*/ 1304544 w 3528509"/>
              <a:gd name="connsiteY6" fmla="*/ 719722 h 1002429"/>
              <a:gd name="connsiteX7" fmla="*/ 1475232 w 3528509"/>
              <a:gd name="connsiteY7" fmla="*/ 768490 h 1002429"/>
              <a:gd name="connsiteX8" fmla="*/ 1487424 w 3528509"/>
              <a:gd name="connsiteY8" fmla="*/ 975754 h 1002429"/>
              <a:gd name="connsiteX9" fmla="*/ 2377440 w 3528509"/>
              <a:gd name="connsiteY9" fmla="*/ 975754 h 1002429"/>
              <a:gd name="connsiteX10" fmla="*/ 2767584 w 3528509"/>
              <a:gd name="connsiteY10" fmla="*/ 756298 h 1002429"/>
              <a:gd name="connsiteX11" fmla="*/ 3243072 w 3528509"/>
              <a:gd name="connsiteY11" fmla="*/ 597802 h 1002429"/>
              <a:gd name="connsiteX12" fmla="*/ 3304032 w 3528509"/>
              <a:gd name="connsiteY12" fmla="*/ 122314 h 1002429"/>
              <a:gd name="connsiteX13" fmla="*/ 3523488 w 3528509"/>
              <a:gd name="connsiteY13" fmla="*/ 394 h 1002429"/>
              <a:gd name="connsiteX14" fmla="*/ 3462528 w 3528509"/>
              <a:gd name="connsiteY14" fmla="*/ 146698 h 1002429"/>
              <a:gd name="connsiteX0" fmla="*/ 0 w 3528509"/>
              <a:gd name="connsiteY0" fmla="*/ 329578 h 1003755"/>
              <a:gd name="connsiteX1" fmla="*/ 304800 w 3528509"/>
              <a:gd name="connsiteY1" fmla="*/ 171082 h 1003755"/>
              <a:gd name="connsiteX2" fmla="*/ 573024 w 3528509"/>
              <a:gd name="connsiteY2" fmla="*/ 195466 h 1003755"/>
              <a:gd name="connsiteX3" fmla="*/ 768096 w 3528509"/>
              <a:gd name="connsiteY3" fmla="*/ 122314 h 1003755"/>
              <a:gd name="connsiteX4" fmla="*/ 975360 w 3528509"/>
              <a:gd name="connsiteY4" fmla="*/ 61354 h 1003755"/>
              <a:gd name="connsiteX5" fmla="*/ 1133856 w 3528509"/>
              <a:gd name="connsiteY5" fmla="*/ 670954 h 1003755"/>
              <a:gd name="connsiteX6" fmla="*/ 1304544 w 3528509"/>
              <a:gd name="connsiteY6" fmla="*/ 719722 h 1003755"/>
              <a:gd name="connsiteX7" fmla="*/ 1794208 w 3528509"/>
              <a:gd name="connsiteY7" fmla="*/ 747225 h 1003755"/>
              <a:gd name="connsiteX8" fmla="*/ 1487424 w 3528509"/>
              <a:gd name="connsiteY8" fmla="*/ 975754 h 1003755"/>
              <a:gd name="connsiteX9" fmla="*/ 2377440 w 3528509"/>
              <a:gd name="connsiteY9" fmla="*/ 975754 h 1003755"/>
              <a:gd name="connsiteX10" fmla="*/ 2767584 w 3528509"/>
              <a:gd name="connsiteY10" fmla="*/ 756298 h 1003755"/>
              <a:gd name="connsiteX11" fmla="*/ 3243072 w 3528509"/>
              <a:gd name="connsiteY11" fmla="*/ 597802 h 1003755"/>
              <a:gd name="connsiteX12" fmla="*/ 3304032 w 3528509"/>
              <a:gd name="connsiteY12" fmla="*/ 122314 h 1003755"/>
              <a:gd name="connsiteX13" fmla="*/ 3523488 w 3528509"/>
              <a:gd name="connsiteY13" fmla="*/ 394 h 1003755"/>
              <a:gd name="connsiteX14" fmla="*/ 3462528 w 3528509"/>
              <a:gd name="connsiteY14" fmla="*/ 146698 h 1003755"/>
              <a:gd name="connsiteX0" fmla="*/ 0 w 3528509"/>
              <a:gd name="connsiteY0" fmla="*/ 329578 h 1003755"/>
              <a:gd name="connsiteX1" fmla="*/ 304800 w 3528509"/>
              <a:gd name="connsiteY1" fmla="*/ 171082 h 1003755"/>
              <a:gd name="connsiteX2" fmla="*/ 573024 w 3528509"/>
              <a:gd name="connsiteY2" fmla="*/ 195466 h 1003755"/>
              <a:gd name="connsiteX3" fmla="*/ 768096 w 3528509"/>
              <a:gd name="connsiteY3" fmla="*/ 122314 h 1003755"/>
              <a:gd name="connsiteX4" fmla="*/ 975360 w 3528509"/>
              <a:gd name="connsiteY4" fmla="*/ 61354 h 1003755"/>
              <a:gd name="connsiteX5" fmla="*/ 1133856 w 3528509"/>
              <a:gd name="connsiteY5" fmla="*/ 670954 h 1003755"/>
              <a:gd name="connsiteX6" fmla="*/ 1304544 w 3528509"/>
              <a:gd name="connsiteY6" fmla="*/ 719722 h 1003755"/>
              <a:gd name="connsiteX7" fmla="*/ 1794208 w 3528509"/>
              <a:gd name="connsiteY7" fmla="*/ 747225 h 1003755"/>
              <a:gd name="connsiteX8" fmla="*/ 1721341 w 3528509"/>
              <a:gd name="connsiteY8" fmla="*/ 975754 h 1003755"/>
              <a:gd name="connsiteX9" fmla="*/ 2377440 w 3528509"/>
              <a:gd name="connsiteY9" fmla="*/ 975754 h 1003755"/>
              <a:gd name="connsiteX10" fmla="*/ 2767584 w 3528509"/>
              <a:gd name="connsiteY10" fmla="*/ 756298 h 1003755"/>
              <a:gd name="connsiteX11" fmla="*/ 3243072 w 3528509"/>
              <a:gd name="connsiteY11" fmla="*/ 597802 h 1003755"/>
              <a:gd name="connsiteX12" fmla="*/ 3304032 w 3528509"/>
              <a:gd name="connsiteY12" fmla="*/ 122314 h 1003755"/>
              <a:gd name="connsiteX13" fmla="*/ 3523488 w 3528509"/>
              <a:gd name="connsiteY13" fmla="*/ 394 h 1003755"/>
              <a:gd name="connsiteX14" fmla="*/ 3462528 w 3528509"/>
              <a:gd name="connsiteY14" fmla="*/ 146698 h 1003755"/>
              <a:gd name="connsiteX0" fmla="*/ 0 w 3528509"/>
              <a:gd name="connsiteY0" fmla="*/ 329578 h 1017608"/>
              <a:gd name="connsiteX1" fmla="*/ 304800 w 3528509"/>
              <a:gd name="connsiteY1" fmla="*/ 171082 h 1017608"/>
              <a:gd name="connsiteX2" fmla="*/ 573024 w 3528509"/>
              <a:gd name="connsiteY2" fmla="*/ 195466 h 1017608"/>
              <a:gd name="connsiteX3" fmla="*/ 768096 w 3528509"/>
              <a:gd name="connsiteY3" fmla="*/ 122314 h 1017608"/>
              <a:gd name="connsiteX4" fmla="*/ 975360 w 3528509"/>
              <a:gd name="connsiteY4" fmla="*/ 61354 h 1017608"/>
              <a:gd name="connsiteX5" fmla="*/ 1133856 w 3528509"/>
              <a:gd name="connsiteY5" fmla="*/ 670954 h 1017608"/>
              <a:gd name="connsiteX6" fmla="*/ 1304544 w 3528509"/>
              <a:gd name="connsiteY6" fmla="*/ 719722 h 1017608"/>
              <a:gd name="connsiteX7" fmla="*/ 1794208 w 3528509"/>
              <a:gd name="connsiteY7" fmla="*/ 747225 h 1017608"/>
              <a:gd name="connsiteX8" fmla="*/ 1785136 w 3528509"/>
              <a:gd name="connsiteY8" fmla="*/ 997020 h 1017608"/>
              <a:gd name="connsiteX9" fmla="*/ 2377440 w 3528509"/>
              <a:gd name="connsiteY9" fmla="*/ 975754 h 1017608"/>
              <a:gd name="connsiteX10" fmla="*/ 2767584 w 3528509"/>
              <a:gd name="connsiteY10" fmla="*/ 756298 h 1017608"/>
              <a:gd name="connsiteX11" fmla="*/ 3243072 w 3528509"/>
              <a:gd name="connsiteY11" fmla="*/ 597802 h 1017608"/>
              <a:gd name="connsiteX12" fmla="*/ 3304032 w 3528509"/>
              <a:gd name="connsiteY12" fmla="*/ 122314 h 1017608"/>
              <a:gd name="connsiteX13" fmla="*/ 3523488 w 3528509"/>
              <a:gd name="connsiteY13" fmla="*/ 394 h 1017608"/>
              <a:gd name="connsiteX14" fmla="*/ 3462528 w 3528509"/>
              <a:gd name="connsiteY14" fmla="*/ 146698 h 101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8509" h="1017608">
                <a:moveTo>
                  <a:pt x="0" y="329578"/>
                </a:moveTo>
                <a:cubicBezTo>
                  <a:pt x="104648" y="261506"/>
                  <a:pt x="209296" y="193434"/>
                  <a:pt x="304800" y="171082"/>
                </a:cubicBezTo>
                <a:cubicBezTo>
                  <a:pt x="400304" y="148730"/>
                  <a:pt x="495808" y="203594"/>
                  <a:pt x="573024" y="195466"/>
                </a:cubicBezTo>
                <a:cubicBezTo>
                  <a:pt x="650240" y="187338"/>
                  <a:pt x="701040" y="144666"/>
                  <a:pt x="768096" y="122314"/>
                </a:cubicBezTo>
                <a:cubicBezTo>
                  <a:pt x="835152" y="99962"/>
                  <a:pt x="914400" y="-30086"/>
                  <a:pt x="975360" y="61354"/>
                </a:cubicBezTo>
                <a:cubicBezTo>
                  <a:pt x="1036320" y="152794"/>
                  <a:pt x="1078992" y="561226"/>
                  <a:pt x="1133856" y="670954"/>
                </a:cubicBezTo>
                <a:cubicBezTo>
                  <a:pt x="1188720" y="780682"/>
                  <a:pt x="1194485" y="707010"/>
                  <a:pt x="1304544" y="719722"/>
                </a:cubicBezTo>
                <a:cubicBezTo>
                  <a:pt x="1414603" y="732434"/>
                  <a:pt x="1714109" y="701009"/>
                  <a:pt x="1794208" y="747225"/>
                </a:cubicBezTo>
                <a:cubicBezTo>
                  <a:pt x="1874307" y="793441"/>
                  <a:pt x="1687931" y="958932"/>
                  <a:pt x="1785136" y="997020"/>
                </a:cubicBezTo>
                <a:cubicBezTo>
                  <a:pt x="1882341" y="1035108"/>
                  <a:pt x="2213699" y="1015874"/>
                  <a:pt x="2377440" y="975754"/>
                </a:cubicBezTo>
                <a:cubicBezTo>
                  <a:pt x="2541181" y="935634"/>
                  <a:pt x="2623312" y="819290"/>
                  <a:pt x="2767584" y="756298"/>
                </a:cubicBezTo>
                <a:cubicBezTo>
                  <a:pt x="2911856" y="693306"/>
                  <a:pt x="3153664" y="703466"/>
                  <a:pt x="3243072" y="597802"/>
                </a:cubicBezTo>
                <a:cubicBezTo>
                  <a:pt x="3332480" y="492138"/>
                  <a:pt x="3257296" y="221882"/>
                  <a:pt x="3304032" y="122314"/>
                </a:cubicBezTo>
                <a:cubicBezTo>
                  <a:pt x="3350768" y="22746"/>
                  <a:pt x="3497072" y="-3670"/>
                  <a:pt x="3523488" y="394"/>
                </a:cubicBezTo>
                <a:cubicBezTo>
                  <a:pt x="3549904" y="4458"/>
                  <a:pt x="3463544" y="93866"/>
                  <a:pt x="3462528" y="146698"/>
                </a:cubicBez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form 10">
            <a:extLst>
              <a:ext uri="{FF2B5EF4-FFF2-40B4-BE49-F238E27FC236}">
                <a16:creationId xmlns:a16="http://schemas.microsoft.com/office/drawing/2014/main" id="{00130CAC-475D-A643-AA6F-59650126E83E}"/>
              </a:ext>
            </a:extLst>
          </p:cNvPr>
          <p:cNvSpPr/>
          <p:nvPr/>
        </p:nvSpPr>
        <p:spPr>
          <a:xfrm>
            <a:off x="8729471" y="4742688"/>
            <a:ext cx="2011317" cy="938784"/>
          </a:xfrm>
          <a:custGeom>
            <a:avLst/>
            <a:gdLst>
              <a:gd name="connsiteX0" fmla="*/ 48768 w 1901952"/>
              <a:gd name="connsiteY0" fmla="*/ 914400 h 938784"/>
              <a:gd name="connsiteX1" fmla="*/ 1085088 w 1901952"/>
              <a:gd name="connsiteY1" fmla="*/ 219456 h 938784"/>
              <a:gd name="connsiteX2" fmla="*/ 1901952 w 1901952"/>
              <a:gd name="connsiteY2" fmla="*/ 0 h 938784"/>
              <a:gd name="connsiteX3" fmla="*/ 963168 w 1901952"/>
              <a:gd name="connsiteY3" fmla="*/ 682752 h 938784"/>
              <a:gd name="connsiteX4" fmla="*/ 0 w 1901952"/>
              <a:gd name="connsiteY4" fmla="*/ 938784 h 938784"/>
              <a:gd name="connsiteX0" fmla="*/ 48768 w 1901952"/>
              <a:gd name="connsiteY0" fmla="*/ 914400 h 938784"/>
              <a:gd name="connsiteX1" fmla="*/ 1060704 w 1901952"/>
              <a:gd name="connsiteY1" fmla="*/ 243840 h 938784"/>
              <a:gd name="connsiteX2" fmla="*/ 1901952 w 1901952"/>
              <a:gd name="connsiteY2" fmla="*/ 0 h 938784"/>
              <a:gd name="connsiteX3" fmla="*/ 963168 w 1901952"/>
              <a:gd name="connsiteY3" fmla="*/ 682752 h 938784"/>
              <a:gd name="connsiteX4" fmla="*/ 0 w 1901952"/>
              <a:gd name="connsiteY4" fmla="*/ 938784 h 938784"/>
              <a:gd name="connsiteX0" fmla="*/ 48768 w 1901952"/>
              <a:gd name="connsiteY0" fmla="*/ 914400 h 938784"/>
              <a:gd name="connsiteX1" fmla="*/ 1060704 w 1901952"/>
              <a:gd name="connsiteY1" fmla="*/ 243840 h 938784"/>
              <a:gd name="connsiteX2" fmla="*/ 1901952 w 1901952"/>
              <a:gd name="connsiteY2" fmla="*/ 0 h 938784"/>
              <a:gd name="connsiteX3" fmla="*/ 950976 w 1901952"/>
              <a:gd name="connsiteY3" fmla="*/ 646176 h 938784"/>
              <a:gd name="connsiteX4" fmla="*/ 0 w 1901952"/>
              <a:gd name="connsiteY4" fmla="*/ 938784 h 93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952" h="938784">
                <a:moveTo>
                  <a:pt x="48768" y="914400"/>
                </a:moveTo>
                <a:lnTo>
                  <a:pt x="1060704" y="243840"/>
                </a:lnTo>
                <a:lnTo>
                  <a:pt x="1901952" y="0"/>
                </a:lnTo>
                <a:lnTo>
                  <a:pt x="950976" y="646176"/>
                </a:lnTo>
                <a:lnTo>
                  <a:pt x="0" y="938784"/>
                </a:lnTo>
              </a:path>
            </a:pathLst>
          </a:custGeom>
          <a:solidFill>
            <a:schemeClr val="accent1">
              <a:lumMod val="40000"/>
              <a:lumOff val="60000"/>
              <a:alpha val="71000"/>
            </a:schemeClr>
          </a:solidFill>
          <a:ln>
            <a:gradFill flip="none" rotWithShape="1">
              <a:gsLst>
                <a:gs pos="10000">
                  <a:schemeClr val="accent3">
                    <a:lumMod val="5000"/>
                    <a:lumOff val="95000"/>
                  </a:schemeClr>
                </a:gs>
                <a:gs pos="63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B5852573-BF59-7A41-AA8D-40D0D8AFE3C9}"/>
              </a:ext>
            </a:extLst>
          </p:cNvPr>
          <p:cNvCxnSpPr>
            <a:cxnSpLocks/>
            <a:stCxn id="11" idx="2"/>
            <a:endCxn id="11" idx="1"/>
          </p:cNvCxnSpPr>
          <p:nvPr/>
        </p:nvCxnSpPr>
        <p:spPr>
          <a:xfrm flipH="1">
            <a:off x="9851167" y="4742688"/>
            <a:ext cx="889621" cy="2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B66238C3-07C2-C342-9BB1-DB6F5B432483}"/>
              </a:ext>
            </a:extLst>
          </p:cNvPr>
          <p:cNvCxnSpPr>
            <a:cxnSpLocks/>
            <a:stCxn id="11" idx="4"/>
            <a:endCxn id="11" idx="1"/>
          </p:cNvCxnSpPr>
          <p:nvPr/>
        </p:nvCxnSpPr>
        <p:spPr>
          <a:xfrm flipV="1">
            <a:off x="8729471" y="4986528"/>
            <a:ext cx="1121696" cy="69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ktangel 40">
            <a:extLst>
              <a:ext uri="{FF2B5EF4-FFF2-40B4-BE49-F238E27FC236}">
                <a16:creationId xmlns:a16="http://schemas.microsoft.com/office/drawing/2014/main" id="{163ABA9C-EF26-D544-818A-8A1B362A0426}"/>
              </a:ext>
            </a:extLst>
          </p:cNvPr>
          <p:cNvSpPr/>
          <p:nvPr/>
        </p:nvSpPr>
        <p:spPr>
          <a:xfrm>
            <a:off x="10957985" y="5108255"/>
            <a:ext cx="45719" cy="6540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form 6">
            <a:extLst>
              <a:ext uri="{FF2B5EF4-FFF2-40B4-BE49-F238E27FC236}">
                <a16:creationId xmlns:a16="http://schemas.microsoft.com/office/drawing/2014/main" id="{B3F746DB-D6E5-FE4A-B0B9-8F9C07F8E638}"/>
              </a:ext>
            </a:extLst>
          </p:cNvPr>
          <p:cNvSpPr/>
          <p:nvPr/>
        </p:nvSpPr>
        <p:spPr>
          <a:xfrm>
            <a:off x="7638288" y="5657088"/>
            <a:ext cx="4572120" cy="485573"/>
          </a:xfrm>
          <a:custGeom>
            <a:avLst/>
            <a:gdLst>
              <a:gd name="connsiteX0" fmla="*/ 0 w 4367905"/>
              <a:gd name="connsiteY0" fmla="*/ 146628 h 294787"/>
              <a:gd name="connsiteX1" fmla="*/ 780288 w 4367905"/>
              <a:gd name="connsiteY1" fmla="*/ 268548 h 294787"/>
              <a:gd name="connsiteX2" fmla="*/ 1158240 w 4367905"/>
              <a:gd name="connsiteY2" fmla="*/ 146628 h 294787"/>
              <a:gd name="connsiteX3" fmla="*/ 1840992 w 4367905"/>
              <a:gd name="connsiteY3" fmla="*/ 244164 h 294787"/>
              <a:gd name="connsiteX4" fmla="*/ 2170176 w 4367905"/>
              <a:gd name="connsiteY4" fmla="*/ 61284 h 294787"/>
              <a:gd name="connsiteX5" fmla="*/ 2596896 w 4367905"/>
              <a:gd name="connsiteY5" fmla="*/ 231972 h 294787"/>
              <a:gd name="connsiteX6" fmla="*/ 2926080 w 4367905"/>
              <a:gd name="connsiteY6" fmla="*/ 324 h 294787"/>
              <a:gd name="connsiteX7" fmla="*/ 3547872 w 4367905"/>
              <a:gd name="connsiteY7" fmla="*/ 292932 h 294787"/>
              <a:gd name="connsiteX8" fmla="*/ 4242816 w 4367905"/>
              <a:gd name="connsiteY8" fmla="*/ 122244 h 294787"/>
              <a:gd name="connsiteX9" fmla="*/ 4364736 w 4367905"/>
              <a:gd name="connsiteY9" fmla="*/ 61284 h 294787"/>
              <a:gd name="connsiteX0" fmla="*/ 0 w 4294753"/>
              <a:gd name="connsiteY0" fmla="*/ 219780 h 294787"/>
              <a:gd name="connsiteX1" fmla="*/ 707136 w 4294753"/>
              <a:gd name="connsiteY1" fmla="*/ 268548 h 294787"/>
              <a:gd name="connsiteX2" fmla="*/ 1085088 w 4294753"/>
              <a:gd name="connsiteY2" fmla="*/ 146628 h 294787"/>
              <a:gd name="connsiteX3" fmla="*/ 1767840 w 4294753"/>
              <a:gd name="connsiteY3" fmla="*/ 244164 h 294787"/>
              <a:gd name="connsiteX4" fmla="*/ 2097024 w 4294753"/>
              <a:gd name="connsiteY4" fmla="*/ 61284 h 294787"/>
              <a:gd name="connsiteX5" fmla="*/ 2523744 w 4294753"/>
              <a:gd name="connsiteY5" fmla="*/ 231972 h 294787"/>
              <a:gd name="connsiteX6" fmla="*/ 2852928 w 4294753"/>
              <a:gd name="connsiteY6" fmla="*/ 324 h 294787"/>
              <a:gd name="connsiteX7" fmla="*/ 3474720 w 4294753"/>
              <a:gd name="connsiteY7" fmla="*/ 292932 h 294787"/>
              <a:gd name="connsiteX8" fmla="*/ 4169664 w 4294753"/>
              <a:gd name="connsiteY8" fmla="*/ 122244 h 294787"/>
              <a:gd name="connsiteX9" fmla="*/ 4291584 w 4294753"/>
              <a:gd name="connsiteY9" fmla="*/ 61284 h 294787"/>
              <a:gd name="connsiteX0" fmla="*/ 0 w 4294753"/>
              <a:gd name="connsiteY0" fmla="*/ 219780 h 439323"/>
              <a:gd name="connsiteX1" fmla="*/ 707136 w 4294753"/>
              <a:gd name="connsiteY1" fmla="*/ 268548 h 439323"/>
              <a:gd name="connsiteX2" fmla="*/ 1182624 w 4294753"/>
              <a:gd name="connsiteY2" fmla="*/ 439236 h 439323"/>
              <a:gd name="connsiteX3" fmla="*/ 1767840 w 4294753"/>
              <a:gd name="connsiteY3" fmla="*/ 244164 h 439323"/>
              <a:gd name="connsiteX4" fmla="*/ 2097024 w 4294753"/>
              <a:gd name="connsiteY4" fmla="*/ 61284 h 439323"/>
              <a:gd name="connsiteX5" fmla="*/ 2523744 w 4294753"/>
              <a:gd name="connsiteY5" fmla="*/ 231972 h 439323"/>
              <a:gd name="connsiteX6" fmla="*/ 2852928 w 4294753"/>
              <a:gd name="connsiteY6" fmla="*/ 324 h 439323"/>
              <a:gd name="connsiteX7" fmla="*/ 3474720 w 4294753"/>
              <a:gd name="connsiteY7" fmla="*/ 292932 h 439323"/>
              <a:gd name="connsiteX8" fmla="*/ 4169664 w 4294753"/>
              <a:gd name="connsiteY8" fmla="*/ 122244 h 439323"/>
              <a:gd name="connsiteX9" fmla="*/ 4291584 w 4294753"/>
              <a:gd name="connsiteY9" fmla="*/ 61284 h 439323"/>
              <a:gd name="connsiteX0" fmla="*/ 0 w 4294753"/>
              <a:gd name="connsiteY0" fmla="*/ 219876 h 439419"/>
              <a:gd name="connsiteX1" fmla="*/ 707136 w 4294753"/>
              <a:gd name="connsiteY1" fmla="*/ 268644 h 439419"/>
              <a:gd name="connsiteX2" fmla="*/ 1182624 w 4294753"/>
              <a:gd name="connsiteY2" fmla="*/ 439332 h 439419"/>
              <a:gd name="connsiteX3" fmla="*/ 1767840 w 4294753"/>
              <a:gd name="connsiteY3" fmla="*/ 244260 h 439419"/>
              <a:gd name="connsiteX4" fmla="*/ 2353056 w 4294753"/>
              <a:gd name="connsiteY4" fmla="*/ 390564 h 439419"/>
              <a:gd name="connsiteX5" fmla="*/ 2523744 w 4294753"/>
              <a:gd name="connsiteY5" fmla="*/ 232068 h 439419"/>
              <a:gd name="connsiteX6" fmla="*/ 2852928 w 4294753"/>
              <a:gd name="connsiteY6" fmla="*/ 420 h 439419"/>
              <a:gd name="connsiteX7" fmla="*/ 3474720 w 4294753"/>
              <a:gd name="connsiteY7" fmla="*/ 293028 h 439419"/>
              <a:gd name="connsiteX8" fmla="*/ 4169664 w 4294753"/>
              <a:gd name="connsiteY8" fmla="*/ 122340 h 439419"/>
              <a:gd name="connsiteX9" fmla="*/ 4291584 w 4294753"/>
              <a:gd name="connsiteY9" fmla="*/ 61380 h 439419"/>
              <a:gd name="connsiteX0" fmla="*/ 0 w 4294753"/>
              <a:gd name="connsiteY0" fmla="*/ 158496 h 378647"/>
              <a:gd name="connsiteX1" fmla="*/ 707136 w 4294753"/>
              <a:gd name="connsiteY1" fmla="*/ 207264 h 378647"/>
              <a:gd name="connsiteX2" fmla="*/ 1182624 w 4294753"/>
              <a:gd name="connsiteY2" fmla="*/ 377952 h 378647"/>
              <a:gd name="connsiteX3" fmla="*/ 1767840 w 4294753"/>
              <a:gd name="connsiteY3" fmla="*/ 182880 h 378647"/>
              <a:gd name="connsiteX4" fmla="*/ 2353056 w 4294753"/>
              <a:gd name="connsiteY4" fmla="*/ 329184 h 378647"/>
              <a:gd name="connsiteX5" fmla="*/ 2523744 w 4294753"/>
              <a:gd name="connsiteY5" fmla="*/ 170688 h 378647"/>
              <a:gd name="connsiteX6" fmla="*/ 3060192 w 4294753"/>
              <a:gd name="connsiteY6" fmla="*/ 377952 h 378647"/>
              <a:gd name="connsiteX7" fmla="*/ 3474720 w 4294753"/>
              <a:gd name="connsiteY7" fmla="*/ 231648 h 378647"/>
              <a:gd name="connsiteX8" fmla="*/ 4169664 w 4294753"/>
              <a:gd name="connsiteY8" fmla="*/ 60960 h 378647"/>
              <a:gd name="connsiteX9" fmla="*/ 4291584 w 4294753"/>
              <a:gd name="connsiteY9" fmla="*/ 0 h 378647"/>
              <a:gd name="connsiteX0" fmla="*/ 0 w 4292564"/>
              <a:gd name="connsiteY0" fmla="*/ 158496 h 378432"/>
              <a:gd name="connsiteX1" fmla="*/ 707136 w 4292564"/>
              <a:gd name="connsiteY1" fmla="*/ 207264 h 378432"/>
              <a:gd name="connsiteX2" fmla="*/ 1182624 w 4292564"/>
              <a:gd name="connsiteY2" fmla="*/ 377952 h 378432"/>
              <a:gd name="connsiteX3" fmla="*/ 1767840 w 4292564"/>
              <a:gd name="connsiteY3" fmla="*/ 182880 h 378432"/>
              <a:gd name="connsiteX4" fmla="*/ 2353056 w 4292564"/>
              <a:gd name="connsiteY4" fmla="*/ 329184 h 378432"/>
              <a:gd name="connsiteX5" fmla="*/ 2523744 w 4292564"/>
              <a:gd name="connsiteY5" fmla="*/ 170688 h 378432"/>
              <a:gd name="connsiteX6" fmla="*/ 3060192 w 4292564"/>
              <a:gd name="connsiteY6" fmla="*/ 377952 h 378432"/>
              <a:gd name="connsiteX7" fmla="*/ 3474720 w 4292564"/>
              <a:gd name="connsiteY7" fmla="*/ 231648 h 378432"/>
              <a:gd name="connsiteX8" fmla="*/ 4133088 w 4292564"/>
              <a:gd name="connsiteY8" fmla="*/ 365760 h 378432"/>
              <a:gd name="connsiteX9" fmla="*/ 4291584 w 4292564"/>
              <a:gd name="connsiteY9" fmla="*/ 0 h 378432"/>
              <a:gd name="connsiteX0" fmla="*/ 0 w 4572120"/>
              <a:gd name="connsiteY0" fmla="*/ 207264 h 427200"/>
              <a:gd name="connsiteX1" fmla="*/ 707136 w 4572120"/>
              <a:gd name="connsiteY1" fmla="*/ 256032 h 427200"/>
              <a:gd name="connsiteX2" fmla="*/ 1182624 w 4572120"/>
              <a:gd name="connsiteY2" fmla="*/ 426720 h 427200"/>
              <a:gd name="connsiteX3" fmla="*/ 1767840 w 4572120"/>
              <a:gd name="connsiteY3" fmla="*/ 231648 h 427200"/>
              <a:gd name="connsiteX4" fmla="*/ 2353056 w 4572120"/>
              <a:gd name="connsiteY4" fmla="*/ 377952 h 427200"/>
              <a:gd name="connsiteX5" fmla="*/ 2523744 w 4572120"/>
              <a:gd name="connsiteY5" fmla="*/ 219456 h 427200"/>
              <a:gd name="connsiteX6" fmla="*/ 3060192 w 4572120"/>
              <a:gd name="connsiteY6" fmla="*/ 426720 h 427200"/>
              <a:gd name="connsiteX7" fmla="*/ 3474720 w 4572120"/>
              <a:gd name="connsiteY7" fmla="*/ 280416 h 427200"/>
              <a:gd name="connsiteX8" fmla="*/ 4133088 w 4572120"/>
              <a:gd name="connsiteY8" fmla="*/ 414528 h 427200"/>
              <a:gd name="connsiteX9" fmla="*/ 4572000 w 4572120"/>
              <a:gd name="connsiteY9" fmla="*/ 0 h 427200"/>
              <a:gd name="connsiteX0" fmla="*/ 0 w 4572120"/>
              <a:gd name="connsiteY0" fmla="*/ 207264 h 426807"/>
              <a:gd name="connsiteX1" fmla="*/ 707136 w 4572120"/>
              <a:gd name="connsiteY1" fmla="*/ 256032 h 426807"/>
              <a:gd name="connsiteX2" fmla="*/ 1182624 w 4572120"/>
              <a:gd name="connsiteY2" fmla="*/ 426720 h 426807"/>
              <a:gd name="connsiteX3" fmla="*/ 1767840 w 4572120"/>
              <a:gd name="connsiteY3" fmla="*/ 231648 h 426807"/>
              <a:gd name="connsiteX4" fmla="*/ 2353056 w 4572120"/>
              <a:gd name="connsiteY4" fmla="*/ 377952 h 426807"/>
              <a:gd name="connsiteX5" fmla="*/ 2523744 w 4572120"/>
              <a:gd name="connsiteY5" fmla="*/ 219456 h 426807"/>
              <a:gd name="connsiteX6" fmla="*/ 3218688 w 4572120"/>
              <a:gd name="connsiteY6" fmla="*/ 280416 h 426807"/>
              <a:gd name="connsiteX7" fmla="*/ 3474720 w 4572120"/>
              <a:gd name="connsiteY7" fmla="*/ 280416 h 426807"/>
              <a:gd name="connsiteX8" fmla="*/ 4133088 w 4572120"/>
              <a:gd name="connsiteY8" fmla="*/ 414528 h 426807"/>
              <a:gd name="connsiteX9" fmla="*/ 4572000 w 4572120"/>
              <a:gd name="connsiteY9" fmla="*/ 0 h 426807"/>
              <a:gd name="connsiteX0" fmla="*/ 0 w 4572120"/>
              <a:gd name="connsiteY0" fmla="*/ 207264 h 435021"/>
              <a:gd name="connsiteX1" fmla="*/ 707136 w 4572120"/>
              <a:gd name="connsiteY1" fmla="*/ 256032 h 435021"/>
              <a:gd name="connsiteX2" fmla="*/ 1182624 w 4572120"/>
              <a:gd name="connsiteY2" fmla="*/ 426720 h 435021"/>
              <a:gd name="connsiteX3" fmla="*/ 1767840 w 4572120"/>
              <a:gd name="connsiteY3" fmla="*/ 231648 h 435021"/>
              <a:gd name="connsiteX4" fmla="*/ 2353056 w 4572120"/>
              <a:gd name="connsiteY4" fmla="*/ 377952 h 435021"/>
              <a:gd name="connsiteX5" fmla="*/ 2585159 w 4572120"/>
              <a:gd name="connsiteY5" fmla="*/ 430997 h 435021"/>
              <a:gd name="connsiteX6" fmla="*/ 3218688 w 4572120"/>
              <a:gd name="connsiteY6" fmla="*/ 280416 h 435021"/>
              <a:gd name="connsiteX7" fmla="*/ 3474720 w 4572120"/>
              <a:gd name="connsiteY7" fmla="*/ 280416 h 435021"/>
              <a:gd name="connsiteX8" fmla="*/ 4133088 w 4572120"/>
              <a:gd name="connsiteY8" fmla="*/ 414528 h 435021"/>
              <a:gd name="connsiteX9" fmla="*/ 4572000 w 4572120"/>
              <a:gd name="connsiteY9" fmla="*/ 0 h 435021"/>
              <a:gd name="connsiteX0" fmla="*/ 0 w 4572120"/>
              <a:gd name="connsiteY0" fmla="*/ 207264 h 438564"/>
              <a:gd name="connsiteX1" fmla="*/ 707136 w 4572120"/>
              <a:gd name="connsiteY1" fmla="*/ 256032 h 438564"/>
              <a:gd name="connsiteX2" fmla="*/ 1182624 w 4572120"/>
              <a:gd name="connsiteY2" fmla="*/ 426720 h 438564"/>
              <a:gd name="connsiteX3" fmla="*/ 1767840 w 4572120"/>
              <a:gd name="connsiteY3" fmla="*/ 231648 h 438564"/>
              <a:gd name="connsiteX4" fmla="*/ 2353056 w 4572120"/>
              <a:gd name="connsiteY4" fmla="*/ 377952 h 438564"/>
              <a:gd name="connsiteX5" fmla="*/ 2585159 w 4572120"/>
              <a:gd name="connsiteY5" fmla="*/ 430997 h 438564"/>
              <a:gd name="connsiteX6" fmla="*/ 3218688 w 4572120"/>
              <a:gd name="connsiteY6" fmla="*/ 280416 h 438564"/>
              <a:gd name="connsiteX7" fmla="*/ 3474720 w 4572120"/>
              <a:gd name="connsiteY7" fmla="*/ 280416 h 438564"/>
              <a:gd name="connsiteX8" fmla="*/ 4133088 w 4572120"/>
              <a:gd name="connsiteY8" fmla="*/ 414528 h 438564"/>
              <a:gd name="connsiteX9" fmla="*/ 4572000 w 4572120"/>
              <a:gd name="connsiteY9" fmla="*/ 0 h 438564"/>
              <a:gd name="connsiteX0" fmla="*/ 0 w 4572120"/>
              <a:gd name="connsiteY0" fmla="*/ 207264 h 465093"/>
              <a:gd name="connsiteX1" fmla="*/ 707136 w 4572120"/>
              <a:gd name="connsiteY1" fmla="*/ 256032 h 465093"/>
              <a:gd name="connsiteX2" fmla="*/ 1182624 w 4572120"/>
              <a:gd name="connsiteY2" fmla="*/ 426720 h 465093"/>
              <a:gd name="connsiteX3" fmla="*/ 1767840 w 4572120"/>
              <a:gd name="connsiteY3" fmla="*/ 231648 h 465093"/>
              <a:gd name="connsiteX4" fmla="*/ 2353056 w 4572120"/>
              <a:gd name="connsiteY4" fmla="*/ 377952 h 465093"/>
              <a:gd name="connsiteX5" fmla="*/ 2585159 w 4572120"/>
              <a:gd name="connsiteY5" fmla="*/ 458292 h 465093"/>
              <a:gd name="connsiteX6" fmla="*/ 3218688 w 4572120"/>
              <a:gd name="connsiteY6" fmla="*/ 280416 h 465093"/>
              <a:gd name="connsiteX7" fmla="*/ 3474720 w 4572120"/>
              <a:gd name="connsiteY7" fmla="*/ 280416 h 465093"/>
              <a:gd name="connsiteX8" fmla="*/ 4133088 w 4572120"/>
              <a:gd name="connsiteY8" fmla="*/ 414528 h 465093"/>
              <a:gd name="connsiteX9" fmla="*/ 4572000 w 4572120"/>
              <a:gd name="connsiteY9" fmla="*/ 0 h 465093"/>
              <a:gd name="connsiteX0" fmla="*/ 0 w 4572120"/>
              <a:gd name="connsiteY0" fmla="*/ 207264 h 459415"/>
              <a:gd name="connsiteX1" fmla="*/ 707136 w 4572120"/>
              <a:gd name="connsiteY1" fmla="*/ 256032 h 459415"/>
              <a:gd name="connsiteX2" fmla="*/ 1182624 w 4572120"/>
              <a:gd name="connsiteY2" fmla="*/ 426720 h 459415"/>
              <a:gd name="connsiteX3" fmla="*/ 1767840 w 4572120"/>
              <a:gd name="connsiteY3" fmla="*/ 231648 h 459415"/>
              <a:gd name="connsiteX4" fmla="*/ 2353056 w 4572120"/>
              <a:gd name="connsiteY4" fmla="*/ 377952 h 459415"/>
              <a:gd name="connsiteX5" fmla="*/ 2585159 w 4572120"/>
              <a:gd name="connsiteY5" fmla="*/ 458292 h 459415"/>
              <a:gd name="connsiteX6" fmla="*/ 3218688 w 4572120"/>
              <a:gd name="connsiteY6" fmla="*/ 280416 h 459415"/>
              <a:gd name="connsiteX7" fmla="*/ 3474720 w 4572120"/>
              <a:gd name="connsiteY7" fmla="*/ 280416 h 459415"/>
              <a:gd name="connsiteX8" fmla="*/ 4133088 w 4572120"/>
              <a:gd name="connsiteY8" fmla="*/ 414528 h 459415"/>
              <a:gd name="connsiteX9" fmla="*/ 4572000 w 4572120"/>
              <a:gd name="connsiteY9" fmla="*/ 0 h 459415"/>
              <a:gd name="connsiteX0" fmla="*/ 0 w 4572120"/>
              <a:gd name="connsiteY0" fmla="*/ 207264 h 463324"/>
              <a:gd name="connsiteX1" fmla="*/ 707136 w 4572120"/>
              <a:gd name="connsiteY1" fmla="*/ 256032 h 463324"/>
              <a:gd name="connsiteX2" fmla="*/ 1182624 w 4572120"/>
              <a:gd name="connsiteY2" fmla="*/ 426720 h 463324"/>
              <a:gd name="connsiteX3" fmla="*/ 1767840 w 4572120"/>
              <a:gd name="connsiteY3" fmla="*/ 231648 h 463324"/>
              <a:gd name="connsiteX4" fmla="*/ 2339408 w 4572120"/>
              <a:gd name="connsiteY4" fmla="*/ 398423 h 463324"/>
              <a:gd name="connsiteX5" fmla="*/ 2585159 w 4572120"/>
              <a:gd name="connsiteY5" fmla="*/ 458292 h 463324"/>
              <a:gd name="connsiteX6" fmla="*/ 3218688 w 4572120"/>
              <a:gd name="connsiteY6" fmla="*/ 280416 h 463324"/>
              <a:gd name="connsiteX7" fmla="*/ 3474720 w 4572120"/>
              <a:gd name="connsiteY7" fmla="*/ 280416 h 463324"/>
              <a:gd name="connsiteX8" fmla="*/ 4133088 w 4572120"/>
              <a:gd name="connsiteY8" fmla="*/ 414528 h 463324"/>
              <a:gd name="connsiteX9" fmla="*/ 4572000 w 4572120"/>
              <a:gd name="connsiteY9" fmla="*/ 0 h 463324"/>
              <a:gd name="connsiteX0" fmla="*/ 0 w 4572120"/>
              <a:gd name="connsiteY0" fmla="*/ 207264 h 458293"/>
              <a:gd name="connsiteX1" fmla="*/ 707136 w 4572120"/>
              <a:gd name="connsiteY1" fmla="*/ 256032 h 458293"/>
              <a:gd name="connsiteX2" fmla="*/ 1182624 w 4572120"/>
              <a:gd name="connsiteY2" fmla="*/ 426720 h 458293"/>
              <a:gd name="connsiteX3" fmla="*/ 1767840 w 4572120"/>
              <a:gd name="connsiteY3" fmla="*/ 231648 h 458293"/>
              <a:gd name="connsiteX4" fmla="*/ 2339408 w 4572120"/>
              <a:gd name="connsiteY4" fmla="*/ 398423 h 458293"/>
              <a:gd name="connsiteX5" fmla="*/ 2585159 w 4572120"/>
              <a:gd name="connsiteY5" fmla="*/ 458292 h 458293"/>
              <a:gd name="connsiteX6" fmla="*/ 3239953 w 4572120"/>
              <a:gd name="connsiteY6" fmla="*/ 397374 h 458293"/>
              <a:gd name="connsiteX7" fmla="*/ 3474720 w 4572120"/>
              <a:gd name="connsiteY7" fmla="*/ 280416 h 458293"/>
              <a:gd name="connsiteX8" fmla="*/ 4133088 w 4572120"/>
              <a:gd name="connsiteY8" fmla="*/ 414528 h 458293"/>
              <a:gd name="connsiteX9" fmla="*/ 4572000 w 4572120"/>
              <a:gd name="connsiteY9" fmla="*/ 0 h 458293"/>
              <a:gd name="connsiteX0" fmla="*/ 0 w 4572120"/>
              <a:gd name="connsiteY0" fmla="*/ 207264 h 479557"/>
              <a:gd name="connsiteX1" fmla="*/ 707136 w 4572120"/>
              <a:gd name="connsiteY1" fmla="*/ 256032 h 479557"/>
              <a:gd name="connsiteX2" fmla="*/ 1182624 w 4572120"/>
              <a:gd name="connsiteY2" fmla="*/ 426720 h 479557"/>
              <a:gd name="connsiteX3" fmla="*/ 1767840 w 4572120"/>
              <a:gd name="connsiteY3" fmla="*/ 231648 h 479557"/>
              <a:gd name="connsiteX4" fmla="*/ 2339408 w 4572120"/>
              <a:gd name="connsiteY4" fmla="*/ 398423 h 479557"/>
              <a:gd name="connsiteX5" fmla="*/ 2585159 w 4572120"/>
              <a:gd name="connsiteY5" fmla="*/ 479557 h 479557"/>
              <a:gd name="connsiteX6" fmla="*/ 3239953 w 4572120"/>
              <a:gd name="connsiteY6" fmla="*/ 397374 h 479557"/>
              <a:gd name="connsiteX7" fmla="*/ 3474720 w 4572120"/>
              <a:gd name="connsiteY7" fmla="*/ 280416 h 479557"/>
              <a:gd name="connsiteX8" fmla="*/ 4133088 w 4572120"/>
              <a:gd name="connsiteY8" fmla="*/ 414528 h 479557"/>
              <a:gd name="connsiteX9" fmla="*/ 4572000 w 4572120"/>
              <a:gd name="connsiteY9" fmla="*/ 0 h 479557"/>
              <a:gd name="connsiteX0" fmla="*/ 0 w 4572120"/>
              <a:gd name="connsiteY0" fmla="*/ 207264 h 485573"/>
              <a:gd name="connsiteX1" fmla="*/ 707136 w 4572120"/>
              <a:gd name="connsiteY1" fmla="*/ 256032 h 485573"/>
              <a:gd name="connsiteX2" fmla="*/ 1182624 w 4572120"/>
              <a:gd name="connsiteY2" fmla="*/ 426720 h 485573"/>
              <a:gd name="connsiteX3" fmla="*/ 1767840 w 4572120"/>
              <a:gd name="connsiteY3" fmla="*/ 231648 h 485573"/>
              <a:gd name="connsiteX4" fmla="*/ 2328776 w 4572120"/>
              <a:gd name="connsiteY4" fmla="*/ 451585 h 485573"/>
              <a:gd name="connsiteX5" fmla="*/ 2585159 w 4572120"/>
              <a:gd name="connsiteY5" fmla="*/ 479557 h 485573"/>
              <a:gd name="connsiteX6" fmla="*/ 3239953 w 4572120"/>
              <a:gd name="connsiteY6" fmla="*/ 397374 h 485573"/>
              <a:gd name="connsiteX7" fmla="*/ 3474720 w 4572120"/>
              <a:gd name="connsiteY7" fmla="*/ 280416 h 485573"/>
              <a:gd name="connsiteX8" fmla="*/ 4133088 w 4572120"/>
              <a:gd name="connsiteY8" fmla="*/ 414528 h 485573"/>
              <a:gd name="connsiteX9" fmla="*/ 4572000 w 4572120"/>
              <a:gd name="connsiteY9" fmla="*/ 0 h 48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120" h="485573">
                <a:moveTo>
                  <a:pt x="0" y="207264"/>
                </a:moveTo>
                <a:cubicBezTo>
                  <a:pt x="293624" y="268224"/>
                  <a:pt x="510032" y="219456"/>
                  <a:pt x="707136" y="256032"/>
                </a:cubicBezTo>
                <a:cubicBezTo>
                  <a:pt x="904240" y="292608"/>
                  <a:pt x="1005840" y="430784"/>
                  <a:pt x="1182624" y="426720"/>
                </a:cubicBezTo>
                <a:cubicBezTo>
                  <a:pt x="1359408" y="422656"/>
                  <a:pt x="1576815" y="227504"/>
                  <a:pt x="1767840" y="231648"/>
                </a:cubicBezTo>
                <a:cubicBezTo>
                  <a:pt x="1958865" y="235792"/>
                  <a:pt x="2192556" y="410267"/>
                  <a:pt x="2328776" y="451585"/>
                </a:cubicBezTo>
                <a:cubicBezTo>
                  <a:pt x="2464996" y="492903"/>
                  <a:pt x="2433296" y="488592"/>
                  <a:pt x="2585159" y="479557"/>
                </a:cubicBezTo>
                <a:cubicBezTo>
                  <a:pt x="2737022" y="470522"/>
                  <a:pt x="3091693" y="430564"/>
                  <a:pt x="3239953" y="397374"/>
                </a:cubicBezTo>
                <a:cubicBezTo>
                  <a:pt x="3388213" y="364184"/>
                  <a:pt x="3325864" y="277557"/>
                  <a:pt x="3474720" y="280416"/>
                </a:cubicBezTo>
                <a:cubicBezTo>
                  <a:pt x="3623576" y="283275"/>
                  <a:pt x="3996944" y="453136"/>
                  <a:pt x="4133088" y="414528"/>
                </a:cubicBezTo>
                <a:cubicBezTo>
                  <a:pt x="4269232" y="375920"/>
                  <a:pt x="4579112" y="11176"/>
                  <a:pt x="457200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B0871770-5B00-0448-BA1B-1D9358C1A682}"/>
              </a:ext>
            </a:extLst>
          </p:cNvPr>
          <p:cNvSpPr/>
          <p:nvPr/>
        </p:nvSpPr>
        <p:spPr>
          <a:xfrm>
            <a:off x="10652928" y="4781916"/>
            <a:ext cx="45719" cy="6360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4" name="Picture 4" descr="Bilderesultater for furu tegning">
            <a:extLst>
              <a:ext uri="{FF2B5EF4-FFF2-40B4-BE49-F238E27FC236}">
                <a16:creationId xmlns:a16="http://schemas.microsoft.com/office/drawing/2014/main" id="{99BCF52F-A7A1-EC44-AAF7-33FC77D29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5" r="40469"/>
          <a:stretch/>
        </p:blipFill>
        <p:spPr bwMode="auto">
          <a:xfrm>
            <a:off x="8446130" y="2468765"/>
            <a:ext cx="658991" cy="160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Bilderesultater for furu tegning">
            <a:extLst>
              <a:ext uri="{FF2B5EF4-FFF2-40B4-BE49-F238E27FC236}">
                <a16:creationId xmlns:a16="http://schemas.microsoft.com/office/drawing/2014/main" id="{D7C39B79-94E9-2140-A61B-840ED1356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5" r="40469"/>
          <a:stretch/>
        </p:blipFill>
        <p:spPr bwMode="auto">
          <a:xfrm>
            <a:off x="9446048" y="1519004"/>
            <a:ext cx="1254091" cy="30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iform 37">
            <a:extLst>
              <a:ext uri="{FF2B5EF4-FFF2-40B4-BE49-F238E27FC236}">
                <a16:creationId xmlns:a16="http://schemas.microsoft.com/office/drawing/2014/main" id="{2AE7A360-814B-0541-A9E6-812ED6266D8C}"/>
              </a:ext>
            </a:extLst>
          </p:cNvPr>
          <p:cNvSpPr/>
          <p:nvPr/>
        </p:nvSpPr>
        <p:spPr>
          <a:xfrm>
            <a:off x="7313650" y="4783875"/>
            <a:ext cx="5020987" cy="1499430"/>
          </a:xfrm>
          <a:custGeom>
            <a:avLst/>
            <a:gdLst>
              <a:gd name="connsiteX0" fmla="*/ 15610 w 4863597"/>
              <a:gd name="connsiteY0" fmla="*/ 611086 h 1437562"/>
              <a:gd name="connsiteX1" fmla="*/ 495670 w 4863597"/>
              <a:gd name="connsiteY1" fmla="*/ 508216 h 1437562"/>
              <a:gd name="connsiteX2" fmla="*/ 804280 w 4863597"/>
              <a:gd name="connsiteY2" fmla="*/ 462496 h 1437562"/>
              <a:gd name="connsiteX3" fmla="*/ 1032880 w 4863597"/>
              <a:gd name="connsiteY3" fmla="*/ 245326 h 1437562"/>
              <a:gd name="connsiteX4" fmla="*/ 1227190 w 4863597"/>
              <a:gd name="connsiteY4" fmla="*/ 428206 h 1437562"/>
              <a:gd name="connsiteX5" fmla="*/ 1261480 w 4863597"/>
              <a:gd name="connsiteY5" fmla="*/ 759676 h 1437562"/>
              <a:gd name="connsiteX6" fmla="*/ 1330060 w 4863597"/>
              <a:gd name="connsiteY6" fmla="*/ 976846 h 1437562"/>
              <a:gd name="connsiteX7" fmla="*/ 1890130 w 4863597"/>
              <a:gd name="connsiteY7" fmla="*/ 999706 h 1437562"/>
              <a:gd name="connsiteX8" fmla="*/ 2301610 w 4863597"/>
              <a:gd name="connsiteY8" fmla="*/ 908266 h 1437562"/>
              <a:gd name="connsiteX9" fmla="*/ 2450200 w 4863597"/>
              <a:gd name="connsiteY9" fmla="*/ 976846 h 1437562"/>
              <a:gd name="connsiteX10" fmla="*/ 2507350 w 4863597"/>
              <a:gd name="connsiteY10" fmla="*/ 1194016 h 1437562"/>
              <a:gd name="connsiteX11" fmla="*/ 2518780 w 4863597"/>
              <a:gd name="connsiteY11" fmla="*/ 1308316 h 1437562"/>
              <a:gd name="connsiteX12" fmla="*/ 2907400 w 4863597"/>
              <a:gd name="connsiteY12" fmla="*/ 1319746 h 1437562"/>
              <a:gd name="connsiteX13" fmla="*/ 3136000 w 4863597"/>
              <a:gd name="connsiteY13" fmla="*/ 1239736 h 1437562"/>
              <a:gd name="connsiteX14" fmla="*/ 3387460 w 4863597"/>
              <a:gd name="connsiteY14" fmla="*/ 1136866 h 1437562"/>
              <a:gd name="connsiteX15" fmla="*/ 3398890 w 4863597"/>
              <a:gd name="connsiteY15" fmla="*/ 976846 h 1437562"/>
              <a:gd name="connsiteX16" fmla="*/ 4279000 w 4863597"/>
              <a:gd name="connsiteY16" fmla="*/ 942556 h 1437562"/>
              <a:gd name="connsiteX17" fmla="*/ 4553320 w 4863597"/>
              <a:gd name="connsiteY17" fmla="*/ 759676 h 1437562"/>
              <a:gd name="connsiteX18" fmla="*/ 4519030 w 4863597"/>
              <a:gd name="connsiteY18" fmla="*/ 325336 h 1437562"/>
              <a:gd name="connsiteX19" fmla="*/ 4701910 w 4863597"/>
              <a:gd name="connsiteY19" fmla="*/ 73876 h 1437562"/>
              <a:gd name="connsiteX20" fmla="*/ 4861930 w 4863597"/>
              <a:gd name="connsiteY20" fmla="*/ 73876 h 1437562"/>
              <a:gd name="connsiteX21" fmla="*/ 4736200 w 4863597"/>
              <a:gd name="connsiteY21" fmla="*/ 931126 h 1437562"/>
              <a:gd name="connsiteX22" fmla="*/ 4084690 w 4863597"/>
              <a:gd name="connsiteY22" fmla="*/ 1331176 h 1437562"/>
              <a:gd name="connsiteX23" fmla="*/ 1295770 w 4863597"/>
              <a:gd name="connsiteY23" fmla="*/ 1434046 h 1437562"/>
              <a:gd name="connsiteX24" fmla="*/ 221350 w 4863597"/>
              <a:gd name="connsiteY24" fmla="*/ 1239736 h 1437562"/>
              <a:gd name="connsiteX25" fmla="*/ 4180 w 4863597"/>
              <a:gd name="connsiteY25" fmla="*/ 816826 h 1437562"/>
              <a:gd name="connsiteX26" fmla="*/ 72760 w 4863597"/>
              <a:gd name="connsiteY26" fmla="*/ 599656 h 1437562"/>
              <a:gd name="connsiteX27" fmla="*/ 72760 w 4863597"/>
              <a:gd name="connsiteY27" fmla="*/ 599656 h 1437562"/>
              <a:gd name="connsiteX0" fmla="*/ 106238 w 4954225"/>
              <a:gd name="connsiteY0" fmla="*/ 611086 h 1497855"/>
              <a:gd name="connsiteX1" fmla="*/ 586298 w 4954225"/>
              <a:gd name="connsiteY1" fmla="*/ 508216 h 1497855"/>
              <a:gd name="connsiteX2" fmla="*/ 894908 w 4954225"/>
              <a:gd name="connsiteY2" fmla="*/ 462496 h 1497855"/>
              <a:gd name="connsiteX3" fmla="*/ 1123508 w 4954225"/>
              <a:gd name="connsiteY3" fmla="*/ 245326 h 1497855"/>
              <a:gd name="connsiteX4" fmla="*/ 1317818 w 4954225"/>
              <a:gd name="connsiteY4" fmla="*/ 428206 h 1497855"/>
              <a:gd name="connsiteX5" fmla="*/ 1352108 w 4954225"/>
              <a:gd name="connsiteY5" fmla="*/ 759676 h 1497855"/>
              <a:gd name="connsiteX6" fmla="*/ 1420688 w 4954225"/>
              <a:gd name="connsiteY6" fmla="*/ 976846 h 1497855"/>
              <a:gd name="connsiteX7" fmla="*/ 1980758 w 4954225"/>
              <a:gd name="connsiteY7" fmla="*/ 999706 h 1497855"/>
              <a:gd name="connsiteX8" fmla="*/ 2392238 w 4954225"/>
              <a:gd name="connsiteY8" fmla="*/ 908266 h 1497855"/>
              <a:gd name="connsiteX9" fmla="*/ 2540828 w 4954225"/>
              <a:gd name="connsiteY9" fmla="*/ 976846 h 1497855"/>
              <a:gd name="connsiteX10" fmla="*/ 2597978 w 4954225"/>
              <a:gd name="connsiteY10" fmla="*/ 1194016 h 1497855"/>
              <a:gd name="connsiteX11" fmla="*/ 2609408 w 4954225"/>
              <a:gd name="connsiteY11" fmla="*/ 1308316 h 1497855"/>
              <a:gd name="connsiteX12" fmla="*/ 2998028 w 4954225"/>
              <a:gd name="connsiteY12" fmla="*/ 1319746 h 1497855"/>
              <a:gd name="connsiteX13" fmla="*/ 3226628 w 4954225"/>
              <a:gd name="connsiteY13" fmla="*/ 1239736 h 1497855"/>
              <a:gd name="connsiteX14" fmla="*/ 3478088 w 4954225"/>
              <a:gd name="connsiteY14" fmla="*/ 1136866 h 1497855"/>
              <a:gd name="connsiteX15" fmla="*/ 3489518 w 4954225"/>
              <a:gd name="connsiteY15" fmla="*/ 976846 h 1497855"/>
              <a:gd name="connsiteX16" fmla="*/ 4369628 w 4954225"/>
              <a:gd name="connsiteY16" fmla="*/ 942556 h 1497855"/>
              <a:gd name="connsiteX17" fmla="*/ 4643948 w 4954225"/>
              <a:gd name="connsiteY17" fmla="*/ 759676 h 1497855"/>
              <a:gd name="connsiteX18" fmla="*/ 4609658 w 4954225"/>
              <a:gd name="connsiteY18" fmla="*/ 325336 h 1497855"/>
              <a:gd name="connsiteX19" fmla="*/ 4792538 w 4954225"/>
              <a:gd name="connsiteY19" fmla="*/ 73876 h 1497855"/>
              <a:gd name="connsiteX20" fmla="*/ 4952558 w 4954225"/>
              <a:gd name="connsiteY20" fmla="*/ 73876 h 1497855"/>
              <a:gd name="connsiteX21" fmla="*/ 4826828 w 4954225"/>
              <a:gd name="connsiteY21" fmla="*/ 931126 h 1497855"/>
              <a:gd name="connsiteX22" fmla="*/ 4175318 w 4954225"/>
              <a:gd name="connsiteY22" fmla="*/ 1331176 h 1497855"/>
              <a:gd name="connsiteX23" fmla="*/ 1386398 w 4954225"/>
              <a:gd name="connsiteY23" fmla="*/ 1434046 h 1497855"/>
              <a:gd name="connsiteX24" fmla="*/ 99327 w 4954225"/>
              <a:gd name="connsiteY24" fmla="*/ 1452388 h 1497855"/>
              <a:gd name="connsiteX25" fmla="*/ 94808 w 4954225"/>
              <a:gd name="connsiteY25" fmla="*/ 816826 h 1497855"/>
              <a:gd name="connsiteX26" fmla="*/ 163388 w 4954225"/>
              <a:gd name="connsiteY26" fmla="*/ 599656 h 1497855"/>
              <a:gd name="connsiteX27" fmla="*/ 163388 w 4954225"/>
              <a:gd name="connsiteY27" fmla="*/ 599656 h 1497855"/>
              <a:gd name="connsiteX0" fmla="*/ 106238 w 4954225"/>
              <a:gd name="connsiteY0" fmla="*/ 611086 h 1497855"/>
              <a:gd name="connsiteX1" fmla="*/ 586298 w 4954225"/>
              <a:gd name="connsiteY1" fmla="*/ 508216 h 1497855"/>
              <a:gd name="connsiteX2" fmla="*/ 894908 w 4954225"/>
              <a:gd name="connsiteY2" fmla="*/ 462496 h 1497855"/>
              <a:gd name="connsiteX3" fmla="*/ 1123508 w 4954225"/>
              <a:gd name="connsiteY3" fmla="*/ 245326 h 1497855"/>
              <a:gd name="connsiteX4" fmla="*/ 1317818 w 4954225"/>
              <a:gd name="connsiteY4" fmla="*/ 428206 h 1497855"/>
              <a:gd name="connsiteX5" fmla="*/ 1352108 w 4954225"/>
              <a:gd name="connsiteY5" fmla="*/ 759676 h 1497855"/>
              <a:gd name="connsiteX6" fmla="*/ 1420688 w 4954225"/>
              <a:gd name="connsiteY6" fmla="*/ 976846 h 1497855"/>
              <a:gd name="connsiteX7" fmla="*/ 1980758 w 4954225"/>
              <a:gd name="connsiteY7" fmla="*/ 999706 h 1497855"/>
              <a:gd name="connsiteX8" fmla="*/ 2392238 w 4954225"/>
              <a:gd name="connsiteY8" fmla="*/ 908266 h 1497855"/>
              <a:gd name="connsiteX9" fmla="*/ 2540828 w 4954225"/>
              <a:gd name="connsiteY9" fmla="*/ 976846 h 1497855"/>
              <a:gd name="connsiteX10" fmla="*/ 2597978 w 4954225"/>
              <a:gd name="connsiteY10" fmla="*/ 1194016 h 1497855"/>
              <a:gd name="connsiteX11" fmla="*/ 2609408 w 4954225"/>
              <a:gd name="connsiteY11" fmla="*/ 1308316 h 1497855"/>
              <a:gd name="connsiteX12" fmla="*/ 2998028 w 4954225"/>
              <a:gd name="connsiteY12" fmla="*/ 1319746 h 1497855"/>
              <a:gd name="connsiteX13" fmla="*/ 3226628 w 4954225"/>
              <a:gd name="connsiteY13" fmla="*/ 1239736 h 1497855"/>
              <a:gd name="connsiteX14" fmla="*/ 3478088 w 4954225"/>
              <a:gd name="connsiteY14" fmla="*/ 1136866 h 1497855"/>
              <a:gd name="connsiteX15" fmla="*/ 3489518 w 4954225"/>
              <a:gd name="connsiteY15" fmla="*/ 976846 h 1497855"/>
              <a:gd name="connsiteX16" fmla="*/ 4369628 w 4954225"/>
              <a:gd name="connsiteY16" fmla="*/ 942556 h 1497855"/>
              <a:gd name="connsiteX17" fmla="*/ 4643948 w 4954225"/>
              <a:gd name="connsiteY17" fmla="*/ 759676 h 1497855"/>
              <a:gd name="connsiteX18" fmla="*/ 4609658 w 4954225"/>
              <a:gd name="connsiteY18" fmla="*/ 325336 h 1497855"/>
              <a:gd name="connsiteX19" fmla="*/ 4792538 w 4954225"/>
              <a:gd name="connsiteY19" fmla="*/ 73876 h 1497855"/>
              <a:gd name="connsiteX20" fmla="*/ 4952558 w 4954225"/>
              <a:gd name="connsiteY20" fmla="*/ 73876 h 1497855"/>
              <a:gd name="connsiteX21" fmla="*/ 4826828 w 4954225"/>
              <a:gd name="connsiteY21" fmla="*/ 931126 h 1497855"/>
              <a:gd name="connsiteX22" fmla="*/ 4175318 w 4954225"/>
              <a:gd name="connsiteY22" fmla="*/ 1331176 h 1497855"/>
              <a:gd name="connsiteX23" fmla="*/ 1386398 w 4954225"/>
              <a:gd name="connsiteY23" fmla="*/ 1434046 h 1497855"/>
              <a:gd name="connsiteX24" fmla="*/ 99327 w 4954225"/>
              <a:gd name="connsiteY24" fmla="*/ 1452388 h 1497855"/>
              <a:gd name="connsiteX25" fmla="*/ 94808 w 4954225"/>
              <a:gd name="connsiteY25" fmla="*/ 816826 h 1497855"/>
              <a:gd name="connsiteX26" fmla="*/ 163388 w 4954225"/>
              <a:gd name="connsiteY26" fmla="*/ 599656 h 1497855"/>
              <a:gd name="connsiteX27" fmla="*/ 3900 w 4954225"/>
              <a:gd name="connsiteY27" fmla="*/ 599656 h 1497855"/>
              <a:gd name="connsiteX0" fmla="*/ 173000 w 5020987"/>
              <a:gd name="connsiteY0" fmla="*/ 611086 h 1499430"/>
              <a:gd name="connsiteX1" fmla="*/ 653060 w 5020987"/>
              <a:gd name="connsiteY1" fmla="*/ 508216 h 1499430"/>
              <a:gd name="connsiteX2" fmla="*/ 961670 w 5020987"/>
              <a:gd name="connsiteY2" fmla="*/ 462496 h 1499430"/>
              <a:gd name="connsiteX3" fmla="*/ 1190270 w 5020987"/>
              <a:gd name="connsiteY3" fmla="*/ 245326 h 1499430"/>
              <a:gd name="connsiteX4" fmla="*/ 1384580 w 5020987"/>
              <a:gd name="connsiteY4" fmla="*/ 428206 h 1499430"/>
              <a:gd name="connsiteX5" fmla="*/ 1418870 w 5020987"/>
              <a:gd name="connsiteY5" fmla="*/ 759676 h 1499430"/>
              <a:gd name="connsiteX6" fmla="*/ 1487450 w 5020987"/>
              <a:gd name="connsiteY6" fmla="*/ 976846 h 1499430"/>
              <a:gd name="connsiteX7" fmla="*/ 2047520 w 5020987"/>
              <a:gd name="connsiteY7" fmla="*/ 999706 h 1499430"/>
              <a:gd name="connsiteX8" fmla="*/ 2459000 w 5020987"/>
              <a:gd name="connsiteY8" fmla="*/ 908266 h 1499430"/>
              <a:gd name="connsiteX9" fmla="*/ 2607590 w 5020987"/>
              <a:gd name="connsiteY9" fmla="*/ 976846 h 1499430"/>
              <a:gd name="connsiteX10" fmla="*/ 2664740 w 5020987"/>
              <a:gd name="connsiteY10" fmla="*/ 1194016 h 1499430"/>
              <a:gd name="connsiteX11" fmla="*/ 2676170 w 5020987"/>
              <a:gd name="connsiteY11" fmla="*/ 1308316 h 1499430"/>
              <a:gd name="connsiteX12" fmla="*/ 3064790 w 5020987"/>
              <a:gd name="connsiteY12" fmla="*/ 1319746 h 1499430"/>
              <a:gd name="connsiteX13" fmla="*/ 3293390 w 5020987"/>
              <a:gd name="connsiteY13" fmla="*/ 1239736 h 1499430"/>
              <a:gd name="connsiteX14" fmla="*/ 3544850 w 5020987"/>
              <a:gd name="connsiteY14" fmla="*/ 1136866 h 1499430"/>
              <a:gd name="connsiteX15" fmla="*/ 3556280 w 5020987"/>
              <a:gd name="connsiteY15" fmla="*/ 976846 h 1499430"/>
              <a:gd name="connsiteX16" fmla="*/ 4436390 w 5020987"/>
              <a:gd name="connsiteY16" fmla="*/ 942556 h 1499430"/>
              <a:gd name="connsiteX17" fmla="*/ 4710710 w 5020987"/>
              <a:gd name="connsiteY17" fmla="*/ 759676 h 1499430"/>
              <a:gd name="connsiteX18" fmla="*/ 4676420 w 5020987"/>
              <a:gd name="connsiteY18" fmla="*/ 325336 h 1499430"/>
              <a:gd name="connsiteX19" fmla="*/ 4859300 w 5020987"/>
              <a:gd name="connsiteY19" fmla="*/ 73876 h 1499430"/>
              <a:gd name="connsiteX20" fmla="*/ 5019320 w 5020987"/>
              <a:gd name="connsiteY20" fmla="*/ 73876 h 1499430"/>
              <a:gd name="connsiteX21" fmla="*/ 4893590 w 5020987"/>
              <a:gd name="connsiteY21" fmla="*/ 931126 h 1499430"/>
              <a:gd name="connsiteX22" fmla="*/ 4242080 w 5020987"/>
              <a:gd name="connsiteY22" fmla="*/ 1331176 h 1499430"/>
              <a:gd name="connsiteX23" fmla="*/ 1453160 w 5020987"/>
              <a:gd name="connsiteY23" fmla="*/ 1434046 h 1499430"/>
              <a:gd name="connsiteX24" fmla="*/ 166089 w 5020987"/>
              <a:gd name="connsiteY24" fmla="*/ 1452388 h 1499430"/>
              <a:gd name="connsiteX25" fmla="*/ 23347 w 5020987"/>
              <a:gd name="connsiteY25" fmla="*/ 795561 h 1499430"/>
              <a:gd name="connsiteX26" fmla="*/ 230150 w 5020987"/>
              <a:gd name="connsiteY26" fmla="*/ 599656 h 1499430"/>
              <a:gd name="connsiteX27" fmla="*/ 70662 w 5020987"/>
              <a:gd name="connsiteY27" fmla="*/ 599656 h 1499430"/>
              <a:gd name="connsiteX0" fmla="*/ 173000 w 5020987"/>
              <a:gd name="connsiteY0" fmla="*/ 611086 h 1499430"/>
              <a:gd name="connsiteX1" fmla="*/ 653060 w 5020987"/>
              <a:gd name="connsiteY1" fmla="*/ 614542 h 1499430"/>
              <a:gd name="connsiteX2" fmla="*/ 961670 w 5020987"/>
              <a:gd name="connsiteY2" fmla="*/ 462496 h 1499430"/>
              <a:gd name="connsiteX3" fmla="*/ 1190270 w 5020987"/>
              <a:gd name="connsiteY3" fmla="*/ 245326 h 1499430"/>
              <a:gd name="connsiteX4" fmla="*/ 1384580 w 5020987"/>
              <a:gd name="connsiteY4" fmla="*/ 428206 h 1499430"/>
              <a:gd name="connsiteX5" fmla="*/ 1418870 w 5020987"/>
              <a:gd name="connsiteY5" fmla="*/ 759676 h 1499430"/>
              <a:gd name="connsiteX6" fmla="*/ 1487450 w 5020987"/>
              <a:gd name="connsiteY6" fmla="*/ 976846 h 1499430"/>
              <a:gd name="connsiteX7" fmla="*/ 2047520 w 5020987"/>
              <a:gd name="connsiteY7" fmla="*/ 999706 h 1499430"/>
              <a:gd name="connsiteX8" fmla="*/ 2459000 w 5020987"/>
              <a:gd name="connsiteY8" fmla="*/ 908266 h 1499430"/>
              <a:gd name="connsiteX9" fmla="*/ 2607590 w 5020987"/>
              <a:gd name="connsiteY9" fmla="*/ 976846 h 1499430"/>
              <a:gd name="connsiteX10" fmla="*/ 2664740 w 5020987"/>
              <a:gd name="connsiteY10" fmla="*/ 1194016 h 1499430"/>
              <a:gd name="connsiteX11" fmla="*/ 2676170 w 5020987"/>
              <a:gd name="connsiteY11" fmla="*/ 1308316 h 1499430"/>
              <a:gd name="connsiteX12" fmla="*/ 3064790 w 5020987"/>
              <a:gd name="connsiteY12" fmla="*/ 1319746 h 1499430"/>
              <a:gd name="connsiteX13" fmla="*/ 3293390 w 5020987"/>
              <a:gd name="connsiteY13" fmla="*/ 1239736 h 1499430"/>
              <a:gd name="connsiteX14" fmla="*/ 3544850 w 5020987"/>
              <a:gd name="connsiteY14" fmla="*/ 1136866 h 1499430"/>
              <a:gd name="connsiteX15" fmla="*/ 3556280 w 5020987"/>
              <a:gd name="connsiteY15" fmla="*/ 976846 h 1499430"/>
              <a:gd name="connsiteX16" fmla="*/ 4436390 w 5020987"/>
              <a:gd name="connsiteY16" fmla="*/ 942556 h 1499430"/>
              <a:gd name="connsiteX17" fmla="*/ 4710710 w 5020987"/>
              <a:gd name="connsiteY17" fmla="*/ 759676 h 1499430"/>
              <a:gd name="connsiteX18" fmla="*/ 4676420 w 5020987"/>
              <a:gd name="connsiteY18" fmla="*/ 325336 h 1499430"/>
              <a:gd name="connsiteX19" fmla="*/ 4859300 w 5020987"/>
              <a:gd name="connsiteY19" fmla="*/ 73876 h 1499430"/>
              <a:gd name="connsiteX20" fmla="*/ 5019320 w 5020987"/>
              <a:gd name="connsiteY20" fmla="*/ 73876 h 1499430"/>
              <a:gd name="connsiteX21" fmla="*/ 4893590 w 5020987"/>
              <a:gd name="connsiteY21" fmla="*/ 931126 h 1499430"/>
              <a:gd name="connsiteX22" fmla="*/ 4242080 w 5020987"/>
              <a:gd name="connsiteY22" fmla="*/ 1331176 h 1499430"/>
              <a:gd name="connsiteX23" fmla="*/ 1453160 w 5020987"/>
              <a:gd name="connsiteY23" fmla="*/ 1434046 h 1499430"/>
              <a:gd name="connsiteX24" fmla="*/ 166089 w 5020987"/>
              <a:gd name="connsiteY24" fmla="*/ 1452388 h 1499430"/>
              <a:gd name="connsiteX25" fmla="*/ 23347 w 5020987"/>
              <a:gd name="connsiteY25" fmla="*/ 795561 h 1499430"/>
              <a:gd name="connsiteX26" fmla="*/ 230150 w 5020987"/>
              <a:gd name="connsiteY26" fmla="*/ 599656 h 1499430"/>
              <a:gd name="connsiteX27" fmla="*/ 70662 w 5020987"/>
              <a:gd name="connsiteY27" fmla="*/ 599656 h 1499430"/>
              <a:gd name="connsiteX0" fmla="*/ 173000 w 5020987"/>
              <a:gd name="connsiteY0" fmla="*/ 611086 h 1499430"/>
              <a:gd name="connsiteX1" fmla="*/ 653060 w 5020987"/>
              <a:gd name="connsiteY1" fmla="*/ 614542 h 1499430"/>
              <a:gd name="connsiteX2" fmla="*/ 961670 w 5020987"/>
              <a:gd name="connsiteY2" fmla="*/ 462496 h 1499430"/>
              <a:gd name="connsiteX3" fmla="*/ 1190270 w 5020987"/>
              <a:gd name="connsiteY3" fmla="*/ 245326 h 1499430"/>
              <a:gd name="connsiteX4" fmla="*/ 1384580 w 5020987"/>
              <a:gd name="connsiteY4" fmla="*/ 428206 h 1499430"/>
              <a:gd name="connsiteX5" fmla="*/ 1418870 w 5020987"/>
              <a:gd name="connsiteY5" fmla="*/ 759676 h 1499430"/>
              <a:gd name="connsiteX6" fmla="*/ 1487450 w 5020987"/>
              <a:gd name="connsiteY6" fmla="*/ 976846 h 1499430"/>
              <a:gd name="connsiteX7" fmla="*/ 2047520 w 5020987"/>
              <a:gd name="connsiteY7" fmla="*/ 999706 h 1499430"/>
              <a:gd name="connsiteX8" fmla="*/ 2459000 w 5020987"/>
              <a:gd name="connsiteY8" fmla="*/ 908266 h 1499430"/>
              <a:gd name="connsiteX9" fmla="*/ 2607590 w 5020987"/>
              <a:gd name="connsiteY9" fmla="*/ 976846 h 1499430"/>
              <a:gd name="connsiteX10" fmla="*/ 2664740 w 5020987"/>
              <a:gd name="connsiteY10" fmla="*/ 1194016 h 1499430"/>
              <a:gd name="connsiteX11" fmla="*/ 2676170 w 5020987"/>
              <a:gd name="connsiteY11" fmla="*/ 1308316 h 1499430"/>
              <a:gd name="connsiteX12" fmla="*/ 3064790 w 5020987"/>
              <a:gd name="connsiteY12" fmla="*/ 1319746 h 1499430"/>
              <a:gd name="connsiteX13" fmla="*/ 3293390 w 5020987"/>
              <a:gd name="connsiteY13" fmla="*/ 1239736 h 1499430"/>
              <a:gd name="connsiteX14" fmla="*/ 3544850 w 5020987"/>
              <a:gd name="connsiteY14" fmla="*/ 1136866 h 1499430"/>
              <a:gd name="connsiteX15" fmla="*/ 3630708 w 5020987"/>
              <a:gd name="connsiteY15" fmla="*/ 987479 h 1499430"/>
              <a:gd name="connsiteX16" fmla="*/ 4436390 w 5020987"/>
              <a:gd name="connsiteY16" fmla="*/ 942556 h 1499430"/>
              <a:gd name="connsiteX17" fmla="*/ 4710710 w 5020987"/>
              <a:gd name="connsiteY17" fmla="*/ 759676 h 1499430"/>
              <a:gd name="connsiteX18" fmla="*/ 4676420 w 5020987"/>
              <a:gd name="connsiteY18" fmla="*/ 325336 h 1499430"/>
              <a:gd name="connsiteX19" fmla="*/ 4859300 w 5020987"/>
              <a:gd name="connsiteY19" fmla="*/ 73876 h 1499430"/>
              <a:gd name="connsiteX20" fmla="*/ 5019320 w 5020987"/>
              <a:gd name="connsiteY20" fmla="*/ 73876 h 1499430"/>
              <a:gd name="connsiteX21" fmla="*/ 4893590 w 5020987"/>
              <a:gd name="connsiteY21" fmla="*/ 931126 h 1499430"/>
              <a:gd name="connsiteX22" fmla="*/ 4242080 w 5020987"/>
              <a:gd name="connsiteY22" fmla="*/ 1331176 h 1499430"/>
              <a:gd name="connsiteX23" fmla="*/ 1453160 w 5020987"/>
              <a:gd name="connsiteY23" fmla="*/ 1434046 h 1499430"/>
              <a:gd name="connsiteX24" fmla="*/ 166089 w 5020987"/>
              <a:gd name="connsiteY24" fmla="*/ 1452388 h 1499430"/>
              <a:gd name="connsiteX25" fmla="*/ 23347 w 5020987"/>
              <a:gd name="connsiteY25" fmla="*/ 795561 h 1499430"/>
              <a:gd name="connsiteX26" fmla="*/ 230150 w 5020987"/>
              <a:gd name="connsiteY26" fmla="*/ 599656 h 1499430"/>
              <a:gd name="connsiteX27" fmla="*/ 70662 w 5020987"/>
              <a:gd name="connsiteY27" fmla="*/ 599656 h 1499430"/>
              <a:gd name="connsiteX0" fmla="*/ 173000 w 5020987"/>
              <a:gd name="connsiteY0" fmla="*/ 611086 h 1499430"/>
              <a:gd name="connsiteX1" fmla="*/ 653060 w 5020987"/>
              <a:gd name="connsiteY1" fmla="*/ 614542 h 1499430"/>
              <a:gd name="connsiteX2" fmla="*/ 961670 w 5020987"/>
              <a:gd name="connsiteY2" fmla="*/ 462496 h 1499430"/>
              <a:gd name="connsiteX3" fmla="*/ 1190270 w 5020987"/>
              <a:gd name="connsiteY3" fmla="*/ 245326 h 1499430"/>
              <a:gd name="connsiteX4" fmla="*/ 1384580 w 5020987"/>
              <a:gd name="connsiteY4" fmla="*/ 428206 h 1499430"/>
              <a:gd name="connsiteX5" fmla="*/ 1418870 w 5020987"/>
              <a:gd name="connsiteY5" fmla="*/ 759676 h 1499430"/>
              <a:gd name="connsiteX6" fmla="*/ 1487450 w 5020987"/>
              <a:gd name="connsiteY6" fmla="*/ 976846 h 1499430"/>
              <a:gd name="connsiteX7" fmla="*/ 2047520 w 5020987"/>
              <a:gd name="connsiteY7" fmla="*/ 999706 h 1499430"/>
              <a:gd name="connsiteX8" fmla="*/ 2459000 w 5020987"/>
              <a:gd name="connsiteY8" fmla="*/ 908266 h 1499430"/>
              <a:gd name="connsiteX9" fmla="*/ 2607590 w 5020987"/>
              <a:gd name="connsiteY9" fmla="*/ 976846 h 1499430"/>
              <a:gd name="connsiteX10" fmla="*/ 2664740 w 5020987"/>
              <a:gd name="connsiteY10" fmla="*/ 1194016 h 1499430"/>
              <a:gd name="connsiteX11" fmla="*/ 2676170 w 5020987"/>
              <a:gd name="connsiteY11" fmla="*/ 1308316 h 1499430"/>
              <a:gd name="connsiteX12" fmla="*/ 3064790 w 5020987"/>
              <a:gd name="connsiteY12" fmla="*/ 1319746 h 1499430"/>
              <a:gd name="connsiteX13" fmla="*/ 3293390 w 5020987"/>
              <a:gd name="connsiteY13" fmla="*/ 1239736 h 1499430"/>
              <a:gd name="connsiteX14" fmla="*/ 3502320 w 5020987"/>
              <a:gd name="connsiteY14" fmla="*/ 1136866 h 1499430"/>
              <a:gd name="connsiteX15" fmla="*/ 3630708 w 5020987"/>
              <a:gd name="connsiteY15" fmla="*/ 987479 h 1499430"/>
              <a:gd name="connsiteX16" fmla="*/ 4436390 w 5020987"/>
              <a:gd name="connsiteY16" fmla="*/ 942556 h 1499430"/>
              <a:gd name="connsiteX17" fmla="*/ 4710710 w 5020987"/>
              <a:gd name="connsiteY17" fmla="*/ 759676 h 1499430"/>
              <a:gd name="connsiteX18" fmla="*/ 4676420 w 5020987"/>
              <a:gd name="connsiteY18" fmla="*/ 325336 h 1499430"/>
              <a:gd name="connsiteX19" fmla="*/ 4859300 w 5020987"/>
              <a:gd name="connsiteY19" fmla="*/ 73876 h 1499430"/>
              <a:gd name="connsiteX20" fmla="*/ 5019320 w 5020987"/>
              <a:gd name="connsiteY20" fmla="*/ 73876 h 1499430"/>
              <a:gd name="connsiteX21" fmla="*/ 4893590 w 5020987"/>
              <a:gd name="connsiteY21" fmla="*/ 931126 h 1499430"/>
              <a:gd name="connsiteX22" fmla="*/ 4242080 w 5020987"/>
              <a:gd name="connsiteY22" fmla="*/ 1331176 h 1499430"/>
              <a:gd name="connsiteX23" fmla="*/ 1453160 w 5020987"/>
              <a:gd name="connsiteY23" fmla="*/ 1434046 h 1499430"/>
              <a:gd name="connsiteX24" fmla="*/ 166089 w 5020987"/>
              <a:gd name="connsiteY24" fmla="*/ 1452388 h 1499430"/>
              <a:gd name="connsiteX25" fmla="*/ 23347 w 5020987"/>
              <a:gd name="connsiteY25" fmla="*/ 795561 h 1499430"/>
              <a:gd name="connsiteX26" fmla="*/ 230150 w 5020987"/>
              <a:gd name="connsiteY26" fmla="*/ 599656 h 1499430"/>
              <a:gd name="connsiteX27" fmla="*/ 70662 w 5020987"/>
              <a:gd name="connsiteY27" fmla="*/ 599656 h 1499430"/>
              <a:gd name="connsiteX0" fmla="*/ 173000 w 5020987"/>
              <a:gd name="connsiteY0" fmla="*/ 611086 h 1499430"/>
              <a:gd name="connsiteX1" fmla="*/ 653060 w 5020987"/>
              <a:gd name="connsiteY1" fmla="*/ 614542 h 1499430"/>
              <a:gd name="connsiteX2" fmla="*/ 961670 w 5020987"/>
              <a:gd name="connsiteY2" fmla="*/ 462496 h 1499430"/>
              <a:gd name="connsiteX3" fmla="*/ 1190270 w 5020987"/>
              <a:gd name="connsiteY3" fmla="*/ 245326 h 1499430"/>
              <a:gd name="connsiteX4" fmla="*/ 1384580 w 5020987"/>
              <a:gd name="connsiteY4" fmla="*/ 428206 h 1499430"/>
              <a:gd name="connsiteX5" fmla="*/ 1418870 w 5020987"/>
              <a:gd name="connsiteY5" fmla="*/ 759676 h 1499430"/>
              <a:gd name="connsiteX6" fmla="*/ 1487450 w 5020987"/>
              <a:gd name="connsiteY6" fmla="*/ 976846 h 1499430"/>
              <a:gd name="connsiteX7" fmla="*/ 2047520 w 5020987"/>
              <a:gd name="connsiteY7" fmla="*/ 999706 h 1499430"/>
              <a:gd name="connsiteX8" fmla="*/ 2459000 w 5020987"/>
              <a:gd name="connsiteY8" fmla="*/ 908266 h 1499430"/>
              <a:gd name="connsiteX9" fmla="*/ 2607590 w 5020987"/>
              <a:gd name="connsiteY9" fmla="*/ 976846 h 1499430"/>
              <a:gd name="connsiteX10" fmla="*/ 2664740 w 5020987"/>
              <a:gd name="connsiteY10" fmla="*/ 1194016 h 1499430"/>
              <a:gd name="connsiteX11" fmla="*/ 2676170 w 5020987"/>
              <a:gd name="connsiteY11" fmla="*/ 1308316 h 1499430"/>
              <a:gd name="connsiteX12" fmla="*/ 3064790 w 5020987"/>
              <a:gd name="connsiteY12" fmla="*/ 1319746 h 1499430"/>
              <a:gd name="connsiteX13" fmla="*/ 3399716 w 5020987"/>
              <a:gd name="connsiteY13" fmla="*/ 1282267 h 1499430"/>
              <a:gd name="connsiteX14" fmla="*/ 3502320 w 5020987"/>
              <a:gd name="connsiteY14" fmla="*/ 1136866 h 1499430"/>
              <a:gd name="connsiteX15" fmla="*/ 3630708 w 5020987"/>
              <a:gd name="connsiteY15" fmla="*/ 987479 h 1499430"/>
              <a:gd name="connsiteX16" fmla="*/ 4436390 w 5020987"/>
              <a:gd name="connsiteY16" fmla="*/ 942556 h 1499430"/>
              <a:gd name="connsiteX17" fmla="*/ 4710710 w 5020987"/>
              <a:gd name="connsiteY17" fmla="*/ 759676 h 1499430"/>
              <a:gd name="connsiteX18" fmla="*/ 4676420 w 5020987"/>
              <a:gd name="connsiteY18" fmla="*/ 325336 h 1499430"/>
              <a:gd name="connsiteX19" fmla="*/ 4859300 w 5020987"/>
              <a:gd name="connsiteY19" fmla="*/ 73876 h 1499430"/>
              <a:gd name="connsiteX20" fmla="*/ 5019320 w 5020987"/>
              <a:gd name="connsiteY20" fmla="*/ 73876 h 1499430"/>
              <a:gd name="connsiteX21" fmla="*/ 4893590 w 5020987"/>
              <a:gd name="connsiteY21" fmla="*/ 931126 h 1499430"/>
              <a:gd name="connsiteX22" fmla="*/ 4242080 w 5020987"/>
              <a:gd name="connsiteY22" fmla="*/ 1331176 h 1499430"/>
              <a:gd name="connsiteX23" fmla="*/ 1453160 w 5020987"/>
              <a:gd name="connsiteY23" fmla="*/ 1434046 h 1499430"/>
              <a:gd name="connsiteX24" fmla="*/ 166089 w 5020987"/>
              <a:gd name="connsiteY24" fmla="*/ 1452388 h 1499430"/>
              <a:gd name="connsiteX25" fmla="*/ 23347 w 5020987"/>
              <a:gd name="connsiteY25" fmla="*/ 795561 h 1499430"/>
              <a:gd name="connsiteX26" fmla="*/ 230150 w 5020987"/>
              <a:gd name="connsiteY26" fmla="*/ 599656 h 1499430"/>
              <a:gd name="connsiteX27" fmla="*/ 70662 w 5020987"/>
              <a:gd name="connsiteY27" fmla="*/ 599656 h 1499430"/>
              <a:gd name="connsiteX0" fmla="*/ 173000 w 5020987"/>
              <a:gd name="connsiteY0" fmla="*/ 611086 h 1499430"/>
              <a:gd name="connsiteX1" fmla="*/ 653060 w 5020987"/>
              <a:gd name="connsiteY1" fmla="*/ 614542 h 1499430"/>
              <a:gd name="connsiteX2" fmla="*/ 961670 w 5020987"/>
              <a:gd name="connsiteY2" fmla="*/ 462496 h 1499430"/>
              <a:gd name="connsiteX3" fmla="*/ 1190270 w 5020987"/>
              <a:gd name="connsiteY3" fmla="*/ 245326 h 1499430"/>
              <a:gd name="connsiteX4" fmla="*/ 1384580 w 5020987"/>
              <a:gd name="connsiteY4" fmla="*/ 428206 h 1499430"/>
              <a:gd name="connsiteX5" fmla="*/ 1418870 w 5020987"/>
              <a:gd name="connsiteY5" fmla="*/ 759676 h 1499430"/>
              <a:gd name="connsiteX6" fmla="*/ 1487450 w 5020987"/>
              <a:gd name="connsiteY6" fmla="*/ 976846 h 1499430"/>
              <a:gd name="connsiteX7" fmla="*/ 2047520 w 5020987"/>
              <a:gd name="connsiteY7" fmla="*/ 999706 h 1499430"/>
              <a:gd name="connsiteX8" fmla="*/ 2459000 w 5020987"/>
              <a:gd name="connsiteY8" fmla="*/ 908266 h 1499430"/>
              <a:gd name="connsiteX9" fmla="*/ 2607590 w 5020987"/>
              <a:gd name="connsiteY9" fmla="*/ 976846 h 1499430"/>
              <a:gd name="connsiteX10" fmla="*/ 2664740 w 5020987"/>
              <a:gd name="connsiteY10" fmla="*/ 1194016 h 1499430"/>
              <a:gd name="connsiteX11" fmla="*/ 2761231 w 5020987"/>
              <a:gd name="connsiteY11" fmla="*/ 1329581 h 1499430"/>
              <a:gd name="connsiteX12" fmla="*/ 3064790 w 5020987"/>
              <a:gd name="connsiteY12" fmla="*/ 1319746 h 1499430"/>
              <a:gd name="connsiteX13" fmla="*/ 3399716 w 5020987"/>
              <a:gd name="connsiteY13" fmla="*/ 1282267 h 1499430"/>
              <a:gd name="connsiteX14" fmla="*/ 3502320 w 5020987"/>
              <a:gd name="connsiteY14" fmla="*/ 1136866 h 1499430"/>
              <a:gd name="connsiteX15" fmla="*/ 3630708 w 5020987"/>
              <a:gd name="connsiteY15" fmla="*/ 987479 h 1499430"/>
              <a:gd name="connsiteX16" fmla="*/ 4436390 w 5020987"/>
              <a:gd name="connsiteY16" fmla="*/ 942556 h 1499430"/>
              <a:gd name="connsiteX17" fmla="*/ 4710710 w 5020987"/>
              <a:gd name="connsiteY17" fmla="*/ 759676 h 1499430"/>
              <a:gd name="connsiteX18" fmla="*/ 4676420 w 5020987"/>
              <a:gd name="connsiteY18" fmla="*/ 325336 h 1499430"/>
              <a:gd name="connsiteX19" fmla="*/ 4859300 w 5020987"/>
              <a:gd name="connsiteY19" fmla="*/ 73876 h 1499430"/>
              <a:gd name="connsiteX20" fmla="*/ 5019320 w 5020987"/>
              <a:gd name="connsiteY20" fmla="*/ 73876 h 1499430"/>
              <a:gd name="connsiteX21" fmla="*/ 4893590 w 5020987"/>
              <a:gd name="connsiteY21" fmla="*/ 931126 h 1499430"/>
              <a:gd name="connsiteX22" fmla="*/ 4242080 w 5020987"/>
              <a:gd name="connsiteY22" fmla="*/ 1331176 h 1499430"/>
              <a:gd name="connsiteX23" fmla="*/ 1453160 w 5020987"/>
              <a:gd name="connsiteY23" fmla="*/ 1434046 h 1499430"/>
              <a:gd name="connsiteX24" fmla="*/ 166089 w 5020987"/>
              <a:gd name="connsiteY24" fmla="*/ 1452388 h 1499430"/>
              <a:gd name="connsiteX25" fmla="*/ 23347 w 5020987"/>
              <a:gd name="connsiteY25" fmla="*/ 795561 h 1499430"/>
              <a:gd name="connsiteX26" fmla="*/ 230150 w 5020987"/>
              <a:gd name="connsiteY26" fmla="*/ 599656 h 1499430"/>
              <a:gd name="connsiteX27" fmla="*/ 70662 w 5020987"/>
              <a:gd name="connsiteY27" fmla="*/ 599656 h 1499430"/>
              <a:gd name="connsiteX0" fmla="*/ 173000 w 5020987"/>
              <a:gd name="connsiteY0" fmla="*/ 611086 h 1499430"/>
              <a:gd name="connsiteX1" fmla="*/ 653060 w 5020987"/>
              <a:gd name="connsiteY1" fmla="*/ 614542 h 1499430"/>
              <a:gd name="connsiteX2" fmla="*/ 961670 w 5020987"/>
              <a:gd name="connsiteY2" fmla="*/ 462496 h 1499430"/>
              <a:gd name="connsiteX3" fmla="*/ 1190270 w 5020987"/>
              <a:gd name="connsiteY3" fmla="*/ 245326 h 1499430"/>
              <a:gd name="connsiteX4" fmla="*/ 1384580 w 5020987"/>
              <a:gd name="connsiteY4" fmla="*/ 428206 h 1499430"/>
              <a:gd name="connsiteX5" fmla="*/ 1418870 w 5020987"/>
              <a:gd name="connsiteY5" fmla="*/ 759676 h 1499430"/>
              <a:gd name="connsiteX6" fmla="*/ 1487450 w 5020987"/>
              <a:gd name="connsiteY6" fmla="*/ 976846 h 1499430"/>
              <a:gd name="connsiteX7" fmla="*/ 2047520 w 5020987"/>
              <a:gd name="connsiteY7" fmla="*/ 999706 h 1499430"/>
              <a:gd name="connsiteX8" fmla="*/ 2459000 w 5020987"/>
              <a:gd name="connsiteY8" fmla="*/ 908266 h 1499430"/>
              <a:gd name="connsiteX9" fmla="*/ 2607590 w 5020987"/>
              <a:gd name="connsiteY9" fmla="*/ 976846 h 1499430"/>
              <a:gd name="connsiteX10" fmla="*/ 2664740 w 5020987"/>
              <a:gd name="connsiteY10" fmla="*/ 1194016 h 1499430"/>
              <a:gd name="connsiteX11" fmla="*/ 2761231 w 5020987"/>
              <a:gd name="connsiteY11" fmla="*/ 1297683 h 1499430"/>
              <a:gd name="connsiteX12" fmla="*/ 3064790 w 5020987"/>
              <a:gd name="connsiteY12" fmla="*/ 1319746 h 1499430"/>
              <a:gd name="connsiteX13" fmla="*/ 3399716 w 5020987"/>
              <a:gd name="connsiteY13" fmla="*/ 1282267 h 1499430"/>
              <a:gd name="connsiteX14" fmla="*/ 3502320 w 5020987"/>
              <a:gd name="connsiteY14" fmla="*/ 1136866 h 1499430"/>
              <a:gd name="connsiteX15" fmla="*/ 3630708 w 5020987"/>
              <a:gd name="connsiteY15" fmla="*/ 987479 h 1499430"/>
              <a:gd name="connsiteX16" fmla="*/ 4436390 w 5020987"/>
              <a:gd name="connsiteY16" fmla="*/ 942556 h 1499430"/>
              <a:gd name="connsiteX17" fmla="*/ 4710710 w 5020987"/>
              <a:gd name="connsiteY17" fmla="*/ 759676 h 1499430"/>
              <a:gd name="connsiteX18" fmla="*/ 4676420 w 5020987"/>
              <a:gd name="connsiteY18" fmla="*/ 325336 h 1499430"/>
              <a:gd name="connsiteX19" fmla="*/ 4859300 w 5020987"/>
              <a:gd name="connsiteY19" fmla="*/ 73876 h 1499430"/>
              <a:gd name="connsiteX20" fmla="*/ 5019320 w 5020987"/>
              <a:gd name="connsiteY20" fmla="*/ 73876 h 1499430"/>
              <a:gd name="connsiteX21" fmla="*/ 4893590 w 5020987"/>
              <a:gd name="connsiteY21" fmla="*/ 931126 h 1499430"/>
              <a:gd name="connsiteX22" fmla="*/ 4242080 w 5020987"/>
              <a:gd name="connsiteY22" fmla="*/ 1331176 h 1499430"/>
              <a:gd name="connsiteX23" fmla="*/ 1453160 w 5020987"/>
              <a:gd name="connsiteY23" fmla="*/ 1434046 h 1499430"/>
              <a:gd name="connsiteX24" fmla="*/ 166089 w 5020987"/>
              <a:gd name="connsiteY24" fmla="*/ 1452388 h 1499430"/>
              <a:gd name="connsiteX25" fmla="*/ 23347 w 5020987"/>
              <a:gd name="connsiteY25" fmla="*/ 795561 h 1499430"/>
              <a:gd name="connsiteX26" fmla="*/ 230150 w 5020987"/>
              <a:gd name="connsiteY26" fmla="*/ 599656 h 1499430"/>
              <a:gd name="connsiteX27" fmla="*/ 70662 w 5020987"/>
              <a:gd name="connsiteY27" fmla="*/ 599656 h 1499430"/>
              <a:gd name="connsiteX0" fmla="*/ 173000 w 5020987"/>
              <a:gd name="connsiteY0" fmla="*/ 611086 h 1499430"/>
              <a:gd name="connsiteX1" fmla="*/ 653060 w 5020987"/>
              <a:gd name="connsiteY1" fmla="*/ 614542 h 1499430"/>
              <a:gd name="connsiteX2" fmla="*/ 961670 w 5020987"/>
              <a:gd name="connsiteY2" fmla="*/ 462496 h 1499430"/>
              <a:gd name="connsiteX3" fmla="*/ 1190270 w 5020987"/>
              <a:gd name="connsiteY3" fmla="*/ 245326 h 1499430"/>
              <a:gd name="connsiteX4" fmla="*/ 1384580 w 5020987"/>
              <a:gd name="connsiteY4" fmla="*/ 428206 h 1499430"/>
              <a:gd name="connsiteX5" fmla="*/ 1418870 w 5020987"/>
              <a:gd name="connsiteY5" fmla="*/ 759676 h 1499430"/>
              <a:gd name="connsiteX6" fmla="*/ 1487450 w 5020987"/>
              <a:gd name="connsiteY6" fmla="*/ 976846 h 1499430"/>
              <a:gd name="connsiteX7" fmla="*/ 2047520 w 5020987"/>
              <a:gd name="connsiteY7" fmla="*/ 999706 h 1499430"/>
              <a:gd name="connsiteX8" fmla="*/ 2459000 w 5020987"/>
              <a:gd name="connsiteY8" fmla="*/ 908266 h 1499430"/>
              <a:gd name="connsiteX9" fmla="*/ 2607590 w 5020987"/>
              <a:gd name="connsiteY9" fmla="*/ 976846 h 1499430"/>
              <a:gd name="connsiteX10" fmla="*/ 2664740 w 5020987"/>
              <a:gd name="connsiteY10" fmla="*/ 1194016 h 1499430"/>
              <a:gd name="connsiteX11" fmla="*/ 2761231 w 5020987"/>
              <a:gd name="connsiteY11" fmla="*/ 1297683 h 1499430"/>
              <a:gd name="connsiteX12" fmla="*/ 3064790 w 5020987"/>
              <a:gd name="connsiteY12" fmla="*/ 1319746 h 1499430"/>
              <a:gd name="connsiteX13" fmla="*/ 3367818 w 5020987"/>
              <a:gd name="connsiteY13" fmla="*/ 1250369 h 1499430"/>
              <a:gd name="connsiteX14" fmla="*/ 3502320 w 5020987"/>
              <a:gd name="connsiteY14" fmla="*/ 1136866 h 1499430"/>
              <a:gd name="connsiteX15" fmla="*/ 3630708 w 5020987"/>
              <a:gd name="connsiteY15" fmla="*/ 987479 h 1499430"/>
              <a:gd name="connsiteX16" fmla="*/ 4436390 w 5020987"/>
              <a:gd name="connsiteY16" fmla="*/ 942556 h 1499430"/>
              <a:gd name="connsiteX17" fmla="*/ 4710710 w 5020987"/>
              <a:gd name="connsiteY17" fmla="*/ 759676 h 1499430"/>
              <a:gd name="connsiteX18" fmla="*/ 4676420 w 5020987"/>
              <a:gd name="connsiteY18" fmla="*/ 325336 h 1499430"/>
              <a:gd name="connsiteX19" fmla="*/ 4859300 w 5020987"/>
              <a:gd name="connsiteY19" fmla="*/ 73876 h 1499430"/>
              <a:gd name="connsiteX20" fmla="*/ 5019320 w 5020987"/>
              <a:gd name="connsiteY20" fmla="*/ 73876 h 1499430"/>
              <a:gd name="connsiteX21" fmla="*/ 4893590 w 5020987"/>
              <a:gd name="connsiteY21" fmla="*/ 931126 h 1499430"/>
              <a:gd name="connsiteX22" fmla="*/ 4242080 w 5020987"/>
              <a:gd name="connsiteY22" fmla="*/ 1331176 h 1499430"/>
              <a:gd name="connsiteX23" fmla="*/ 1453160 w 5020987"/>
              <a:gd name="connsiteY23" fmla="*/ 1434046 h 1499430"/>
              <a:gd name="connsiteX24" fmla="*/ 166089 w 5020987"/>
              <a:gd name="connsiteY24" fmla="*/ 1452388 h 1499430"/>
              <a:gd name="connsiteX25" fmla="*/ 23347 w 5020987"/>
              <a:gd name="connsiteY25" fmla="*/ 795561 h 1499430"/>
              <a:gd name="connsiteX26" fmla="*/ 230150 w 5020987"/>
              <a:gd name="connsiteY26" fmla="*/ 599656 h 1499430"/>
              <a:gd name="connsiteX27" fmla="*/ 70662 w 5020987"/>
              <a:gd name="connsiteY27" fmla="*/ 599656 h 1499430"/>
              <a:gd name="connsiteX0" fmla="*/ 173000 w 5020987"/>
              <a:gd name="connsiteY0" fmla="*/ 611086 h 1499430"/>
              <a:gd name="connsiteX1" fmla="*/ 653060 w 5020987"/>
              <a:gd name="connsiteY1" fmla="*/ 614542 h 1499430"/>
              <a:gd name="connsiteX2" fmla="*/ 961670 w 5020987"/>
              <a:gd name="connsiteY2" fmla="*/ 462496 h 1499430"/>
              <a:gd name="connsiteX3" fmla="*/ 1190270 w 5020987"/>
              <a:gd name="connsiteY3" fmla="*/ 245326 h 1499430"/>
              <a:gd name="connsiteX4" fmla="*/ 1384580 w 5020987"/>
              <a:gd name="connsiteY4" fmla="*/ 428206 h 1499430"/>
              <a:gd name="connsiteX5" fmla="*/ 1418870 w 5020987"/>
              <a:gd name="connsiteY5" fmla="*/ 759676 h 1499430"/>
              <a:gd name="connsiteX6" fmla="*/ 1487450 w 5020987"/>
              <a:gd name="connsiteY6" fmla="*/ 976846 h 1499430"/>
              <a:gd name="connsiteX7" fmla="*/ 2047520 w 5020987"/>
              <a:gd name="connsiteY7" fmla="*/ 999706 h 1499430"/>
              <a:gd name="connsiteX8" fmla="*/ 2459000 w 5020987"/>
              <a:gd name="connsiteY8" fmla="*/ 908266 h 1499430"/>
              <a:gd name="connsiteX9" fmla="*/ 2607590 w 5020987"/>
              <a:gd name="connsiteY9" fmla="*/ 976846 h 1499430"/>
              <a:gd name="connsiteX10" fmla="*/ 2664740 w 5020987"/>
              <a:gd name="connsiteY10" fmla="*/ 1194016 h 1499430"/>
              <a:gd name="connsiteX11" fmla="*/ 2761231 w 5020987"/>
              <a:gd name="connsiteY11" fmla="*/ 1297683 h 1499430"/>
              <a:gd name="connsiteX12" fmla="*/ 3064790 w 5020987"/>
              <a:gd name="connsiteY12" fmla="*/ 1319746 h 1499430"/>
              <a:gd name="connsiteX13" fmla="*/ 3367818 w 5020987"/>
              <a:gd name="connsiteY13" fmla="*/ 1250369 h 1499430"/>
              <a:gd name="connsiteX14" fmla="*/ 3470422 w 5020987"/>
              <a:gd name="connsiteY14" fmla="*/ 1147498 h 1499430"/>
              <a:gd name="connsiteX15" fmla="*/ 3630708 w 5020987"/>
              <a:gd name="connsiteY15" fmla="*/ 987479 h 1499430"/>
              <a:gd name="connsiteX16" fmla="*/ 4436390 w 5020987"/>
              <a:gd name="connsiteY16" fmla="*/ 942556 h 1499430"/>
              <a:gd name="connsiteX17" fmla="*/ 4710710 w 5020987"/>
              <a:gd name="connsiteY17" fmla="*/ 759676 h 1499430"/>
              <a:gd name="connsiteX18" fmla="*/ 4676420 w 5020987"/>
              <a:gd name="connsiteY18" fmla="*/ 325336 h 1499430"/>
              <a:gd name="connsiteX19" fmla="*/ 4859300 w 5020987"/>
              <a:gd name="connsiteY19" fmla="*/ 73876 h 1499430"/>
              <a:gd name="connsiteX20" fmla="*/ 5019320 w 5020987"/>
              <a:gd name="connsiteY20" fmla="*/ 73876 h 1499430"/>
              <a:gd name="connsiteX21" fmla="*/ 4893590 w 5020987"/>
              <a:gd name="connsiteY21" fmla="*/ 931126 h 1499430"/>
              <a:gd name="connsiteX22" fmla="*/ 4242080 w 5020987"/>
              <a:gd name="connsiteY22" fmla="*/ 1331176 h 1499430"/>
              <a:gd name="connsiteX23" fmla="*/ 1453160 w 5020987"/>
              <a:gd name="connsiteY23" fmla="*/ 1434046 h 1499430"/>
              <a:gd name="connsiteX24" fmla="*/ 166089 w 5020987"/>
              <a:gd name="connsiteY24" fmla="*/ 1452388 h 1499430"/>
              <a:gd name="connsiteX25" fmla="*/ 23347 w 5020987"/>
              <a:gd name="connsiteY25" fmla="*/ 795561 h 1499430"/>
              <a:gd name="connsiteX26" fmla="*/ 230150 w 5020987"/>
              <a:gd name="connsiteY26" fmla="*/ 599656 h 1499430"/>
              <a:gd name="connsiteX27" fmla="*/ 70662 w 5020987"/>
              <a:gd name="connsiteY27" fmla="*/ 599656 h 149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20987" h="1499430">
                <a:moveTo>
                  <a:pt x="173000" y="611086"/>
                </a:moveTo>
                <a:lnTo>
                  <a:pt x="653060" y="614542"/>
                </a:lnTo>
                <a:cubicBezTo>
                  <a:pt x="784505" y="589777"/>
                  <a:pt x="872135" y="524032"/>
                  <a:pt x="961670" y="462496"/>
                </a:cubicBezTo>
                <a:cubicBezTo>
                  <a:pt x="1051205" y="400960"/>
                  <a:pt x="1119785" y="251041"/>
                  <a:pt x="1190270" y="245326"/>
                </a:cubicBezTo>
                <a:cubicBezTo>
                  <a:pt x="1260755" y="239611"/>
                  <a:pt x="1346480" y="342481"/>
                  <a:pt x="1384580" y="428206"/>
                </a:cubicBezTo>
                <a:cubicBezTo>
                  <a:pt x="1422680" y="513931"/>
                  <a:pt x="1401725" y="668236"/>
                  <a:pt x="1418870" y="759676"/>
                </a:cubicBezTo>
                <a:cubicBezTo>
                  <a:pt x="1436015" y="851116"/>
                  <a:pt x="1382675" y="936841"/>
                  <a:pt x="1487450" y="976846"/>
                </a:cubicBezTo>
                <a:cubicBezTo>
                  <a:pt x="1592225" y="1016851"/>
                  <a:pt x="1885595" y="1011136"/>
                  <a:pt x="2047520" y="999706"/>
                </a:cubicBezTo>
                <a:cubicBezTo>
                  <a:pt x="2209445" y="988276"/>
                  <a:pt x="2365655" y="912076"/>
                  <a:pt x="2459000" y="908266"/>
                </a:cubicBezTo>
                <a:cubicBezTo>
                  <a:pt x="2552345" y="904456"/>
                  <a:pt x="2573300" y="929221"/>
                  <a:pt x="2607590" y="976846"/>
                </a:cubicBezTo>
                <a:cubicBezTo>
                  <a:pt x="2641880" y="1024471"/>
                  <a:pt x="2639133" y="1140543"/>
                  <a:pt x="2664740" y="1194016"/>
                </a:cubicBezTo>
                <a:cubicBezTo>
                  <a:pt x="2690347" y="1247489"/>
                  <a:pt x="2694556" y="1276728"/>
                  <a:pt x="2761231" y="1297683"/>
                </a:cubicBezTo>
                <a:cubicBezTo>
                  <a:pt x="2827906" y="1318638"/>
                  <a:pt x="2963692" y="1327632"/>
                  <a:pt x="3064790" y="1319746"/>
                </a:cubicBezTo>
                <a:cubicBezTo>
                  <a:pt x="3165888" y="1311860"/>
                  <a:pt x="3300213" y="1279077"/>
                  <a:pt x="3367818" y="1250369"/>
                </a:cubicBezTo>
                <a:cubicBezTo>
                  <a:pt x="3435423" y="1221661"/>
                  <a:pt x="3426607" y="1191313"/>
                  <a:pt x="3470422" y="1147498"/>
                </a:cubicBezTo>
                <a:cubicBezTo>
                  <a:pt x="3514237" y="1103683"/>
                  <a:pt x="3469713" y="1021636"/>
                  <a:pt x="3630708" y="987479"/>
                </a:cubicBezTo>
                <a:cubicBezTo>
                  <a:pt x="3791703" y="953322"/>
                  <a:pt x="4256390" y="980523"/>
                  <a:pt x="4436390" y="942556"/>
                </a:cubicBezTo>
                <a:cubicBezTo>
                  <a:pt x="4616390" y="904589"/>
                  <a:pt x="4670705" y="862546"/>
                  <a:pt x="4710710" y="759676"/>
                </a:cubicBezTo>
                <a:cubicBezTo>
                  <a:pt x="4750715" y="656806"/>
                  <a:pt x="4651655" y="439636"/>
                  <a:pt x="4676420" y="325336"/>
                </a:cubicBezTo>
                <a:cubicBezTo>
                  <a:pt x="4701185" y="211036"/>
                  <a:pt x="4802150" y="115786"/>
                  <a:pt x="4859300" y="73876"/>
                </a:cubicBezTo>
                <a:cubicBezTo>
                  <a:pt x="4916450" y="31966"/>
                  <a:pt x="5013605" y="-68999"/>
                  <a:pt x="5019320" y="73876"/>
                </a:cubicBezTo>
                <a:cubicBezTo>
                  <a:pt x="5025035" y="216751"/>
                  <a:pt x="5023130" y="721576"/>
                  <a:pt x="4893590" y="931126"/>
                </a:cubicBezTo>
                <a:cubicBezTo>
                  <a:pt x="4764050" y="1140676"/>
                  <a:pt x="4815485" y="1247356"/>
                  <a:pt x="4242080" y="1331176"/>
                </a:cubicBezTo>
                <a:cubicBezTo>
                  <a:pt x="3668675" y="1414996"/>
                  <a:pt x="2132492" y="1413844"/>
                  <a:pt x="1453160" y="1434046"/>
                </a:cubicBezTo>
                <a:cubicBezTo>
                  <a:pt x="773828" y="1454248"/>
                  <a:pt x="404391" y="1558802"/>
                  <a:pt x="166089" y="1452388"/>
                </a:cubicBezTo>
                <a:cubicBezTo>
                  <a:pt x="-72213" y="1345974"/>
                  <a:pt x="12670" y="937683"/>
                  <a:pt x="23347" y="795561"/>
                </a:cubicBezTo>
                <a:cubicBezTo>
                  <a:pt x="34024" y="653439"/>
                  <a:pt x="230150" y="599656"/>
                  <a:pt x="230150" y="599656"/>
                </a:cubicBezTo>
                <a:lnTo>
                  <a:pt x="70662" y="599656"/>
                </a:lnTo>
              </a:path>
            </a:pathLst>
          </a:custGeom>
          <a:pattFill prst="pct2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Friform 38">
            <a:extLst>
              <a:ext uri="{FF2B5EF4-FFF2-40B4-BE49-F238E27FC236}">
                <a16:creationId xmlns:a16="http://schemas.microsoft.com/office/drawing/2014/main" id="{F408B962-65FB-1E4C-B0AE-2BFA3111399C}"/>
              </a:ext>
            </a:extLst>
          </p:cNvPr>
          <p:cNvSpPr/>
          <p:nvPr/>
        </p:nvSpPr>
        <p:spPr>
          <a:xfrm>
            <a:off x="9544050" y="4628412"/>
            <a:ext cx="2571750" cy="140186"/>
          </a:xfrm>
          <a:custGeom>
            <a:avLst/>
            <a:gdLst>
              <a:gd name="connsiteX0" fmla="*/ 0 w 2571750"/>
              <a:gd name="connsiteY0" fmla="*/ 137898 h 140186"/>
              <a:gd name="connsiteX1" fmla="*/ 434340 w 2571750"/>
              <a:gd name="connsiteY1" fmla="*/ 92178 h 140186"/>
              <a:gd name="connsiteX2" fmla="*/ 914400 w 2571750"/>
              <a:gd name="connsiteY2" fmla="*/ 23598 h 140186"/>
              <a:gd name="connsiteX3" fmla="*/ 1280160 w 2571750"/>
              <a:gd name="connsiteY3" fmla="*/ 738 h 140186"/>
              <a:gd name="connsiteX4" fmla="*/ 1680210 w 2571750"/>
              <a:gd name="connsiteY4" fmla="*/ 46458 h 140186"/>
              <a:gd name="connsiteX5" fmla="*/ 2160270 w 2571750"/>
              <a:gd name="connsiteY5" fmla="*/ 137898 h 140186"/>
              <a:gd name="connsiteX6" fmla="*/ 2571750 w 2571750"/>
              <a:gd name="connsiteY6" fmla="*/ 103608 h 14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1750" h="140186">
                <a:moveTo>
                  <a:pt x="0" y="137898"/>
                </a:moveTo>
                <a:cubicBezTo>
                  <a:pt x="140970" y="124563"/>
                  <a:pt x="281940" y="111228"/>
                  <a:pt x="434340" y="92178"/>
                </a:cubicBezTo>
                <a:cubicBezTo>
                  <a:pt x="586740" y="73128"/>
                  <a:pt x="773430" y="38838"/>
                  <a:pt x="914400" y="23598"/>
                </a:cubicBezTo>
                <a:cubicBezTo>
                  <a:pt x="1055370" y="8358"/>
                  <a:pt x="1152525" y="-3072"/>
                  <a:pt x="1280160" y="738"/>
                </a:cubicBezTo>
                <a:cubicBezTo>
                  <a:pt x="1407795" y="4548"/>
                  <a:pt x="1533525" y="23598"/>
                  <a:pt x="1680210" y="46458"/>
                </a:cubicBezTo>
                <a:cubicBezTo>
                  <a:pt x="1826895" y="69318"/>
                  <a:pt x="2011680" y="128373"/>
                  <a:pt x="2160270" y="137898"/>
                </a:cubicBezTo>
                <a:cubicBezTo>
                  <a:pt x="2308860" y="147423"/>
                  <a:pt x="2440305" y="125515"/>
                  <a:pt x="2571750" y="103608"/>
                </a:cubicBezTo>
              </a:path>
            </a:pathLst>
          </a:cu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Friform 45">
            <a:extLst>
              <a:ext uri="{FF2B5EF4-FFF2-40B4-BE49-F238E27FC236}">
                <a16:creationId xmlns:a16="http://schemas.microsoft.com/office/drawing/2014/main" id="{D6057A97-A1D6-6E48-8841-A3D4C7908D5A}"/>
              </a:ext>
            </a:extLst>
          </p:cNvPr>
          <p:cNvSpPr/>
          <p:nvPr/>
        </p:nvSpPr>
        <p:spPr>
          <a:xfrm>
            <a:off x="8580730" y="4769510"/>
            <a:ext cx="965606" cy="277978"/>
          </a:xfrm>
          <a:custGeom>
            <a:avLst/>
            <a:gdLst>
              <a:gd name="connsiteX0" fmla="*/ 0 w 965606"/>
              <a:gd name="connsiteY0" fmla="*/ 277978 h 277978"/>
              <a:gd name="connsiteX1" fmla="*/ 212140 w 965606"/>
              <a:gd name="connsiteY1" fmla="*/ 197511 h 277978"/>
              <a:gd name="connsiteX2" fmla="*/ 607161 w 965606"/>
              <a:gd name="connsiteY2" fmla="*/ 131674 h 277978"/>
              <a:gd name="connsiteX3" fmla="*/ 541324 w 965606"/>
              <a:gd name="connsiteY3" fmla="*/ 131674 h 277978"/>
              <a:gd name="connsiteX4" fmla="*/ 797356 w 965606"/>
              <a:gd name="connsiteY4" fmla="*/ 102413 h 277978"/>
              <a:gd name="connsiteX5" fmla="*/ 965606 w 965606"/>
              <a:gd name="connsiteY5" fmla="*/ 0 h 277978"/>
              <a:gd name="connsiteX6" fmla="*/ 965606 w 965606"/>
              <a:gd name="connsiteY6" fmla="*/ 0 h 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606" h="277978">
                <a:moveTo>
                  <a:pt x="0" y="277978"/>
                </a:moveTo>
                <a:cubicBezTo>
                  <a:pt x="55473" y="249936"/>
                  <a:pt x="110947" y="221895"/>
                  <a:pt x="212140" y="197511"/>
                </a:cubicBezTo>
                <a:cubicBezTo>
                  <a:pt x="313333" y="173127"/>
                  <a:pt x="552297" y="142647"/>
                  <a:pt x="607161" y="131674"/>
                </a:cubicBezTo>
                <a:cubicBezTo>
                  <a:pt x="662025" y="120701"/>
                  <a:pt x="509625" y="136551"/>
                  <a:pt x="541324" y="131674"/>
                </a:cubicBezTo>
                <a:cubicBezTo>
                  <a:pt x="573023" y="126797"/>
                  <a:pt x="726642" y="124359"/>
                  <a:pt x="797356" y="102413"/>
                </a:cubicBezTo>
                <a:cubicBezTo>
                  <a:pt x="868070" y="80467"/>
                  <a:pt x="965606" y="0"/>
                  <a:pt x="965606" y="0"/>
                </a:cubicBezTo>
                <a:lnTo>
                  <a:pt x="965606" y="0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Friform 47">
            <a:extLst>
              <a:ext uri="{FF2B5EF4-FFF2-40B4-BE49-F238E27FC236}">
                <a16:creationId xmlns:a16="http://schemas.microsoft.com/office/drawing/2014/main" id="{6389A92C-99B6-1944-A952-14B5B6890446}"/>
              </a:ext>
            </a:extLst>
          </p:cNvPr>
          <p:cNvSpPr/>
          <p:nvPr/>
        </p:nvSpPr>
        <p:spPr>
          <a:xfrm>
            <a:off x="12004243" y="4707470"/>
            <a:ext cx="177713" cy="201029"/>
          </a:xfrm>
          <a:custGeom>
            <a:avLst/>
            <a:gdLst>
              <a:gd name="connsiteX0" fmla="*/ 0 w 177713"/>
              <a:gd name="connsiteY0" fmla="*/ 40095 h 201029"/>
              <a:gd name="connsiteX1" fmla="*/ 175565 w 177713"/>
              <a:gd name="connsiteY1" fmla="*/ 10834 h 201029"/>
              <a:gd name="connsiteX2" fmla="*/ 102413 w 177713"/>
              <a:gd name="connsiteY2" fmla="*/ 201029 h 201029"/>
              <a:gd name="connsiteX3" fmla="*/ 102413 w 177713"/>
              <a:gd name="connsiteY3" fmla="*/ 201029 h 20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13" h="201029">
                <a:moveTo>
                  <a:pt x="0" y="40095"/>
                </a:moveTo>
                <a:cubicBezTo>
                  <a:pt x="79248" y="12053"/>
                  <a:pt x="158496" y="-15988"/>
                  <a:pt x="175565" y="10834"/>
                </a:cubicBezTo>
                <a:cubicBezTo>
                  <a:pt x="192634" y="37656"/>
                  <a:pt x="102413" y="201029"/>
                  <a:pt x="102413" y="201029"/>
                </a:cubicBezTo>
                <a:lnTo>
                  <a:pt x="102413" y="201029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F5AFDB64-6BDB-AB4D-995F-35C4E152B8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57" r="11776"/>
          <a:stretch/>
        </p:blipFill>
        <p:spPr>
          <a:xfrm>
            <a:off x="0" y="0"/>
            <a:ext cx="7449312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F393DB5-99F9-DC46-98A8-B8CD51C6EA90}"/>
              </a:ext>
            </a:extLst>
          </p:cNvPr>
          <p:cNvSpPr/>
          <p:nvPr/>
        </p:nvSpPr>
        <p:spPr>
          <a:xfrm>
            <a:off x="1491861" y="348076"/>
            <a:ext cx="3169919" cy="3629002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50" name="Friform 49">
            <a:extLst>
              <a:ext uri="{FF2B5EF4-FFF2-40B4-BE49-F238E27FC236}">
                <a16:creationId xmlns:a16="http://schemas.microsoft.com/office/drawing/2014/main" id="{A83C5A7A-1972-E94F-B3A3-B6188C3FD66F}"/>
              </a:ext>
            </a:extLst>
          </p:cNvPr>
          <p:cNvSpPr/>
          <p:nvPr/>
        </p:nvSpPr>
        <p:spPr>
          <a:xfrm>
            <a:off x="7262037" y="1584168"/>
            <a:ext cx="5114261" cy="606139"/>
          </a:xfrm>
          <a:custGeom>
            <a:avLst/>
            <a:gdLst>
              <a:gd name="connsiteX0" fmla="*/ 0 w 5114261"/>
              <a:gd name="connsiteY0" fmla="*/ 606139 h 606139"/>
              <a:gd name="connsiteX1" fmla="*/ 616689 w 5114261"/>
              <a:gd name="connsiteY1" fmla="*/ 414753 h 606139"/>
              <a:gd name="connsiteX2" fmla="*/ 1360968 w 5114261"/>
              <a:gd name="connsiteY2" fmla="*/ 361590 h 606139"/>
              <a:gd name="connsiteX3" fmla="*/ 2073349 w 5114261"/>
              <a:gd name="connsiteY3" fmla="*/ 574241 h 606139"/>
              <a:gd name="connsiteX4" fmla="*/ 2583712 w 5114261"/>
              <a:gd name="connsiteY4" fmla="*/ 340325 h 606139"/>
              <a:gd name="connsiteX5" fmla="*/ 3636335 w 5114261"/>
              <a:gd name="connsiteY5" fmla="*/ 83 h 606139"/>
              <a:gd name="connsiteX6" fmla="*/ 4253023 w 5114261"/>
              <a:gd name="connsiteY6" fmla="*/ 308427 h 606139"/>
              <a:gd name="connsiteX7" fmla="*/ 5114261 w 5114261"/>
              <a:gd name="connsiteY7" fmla="*/ 382855 h 60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261" h="606139">
                <a:moveTo>
                  <a:pt x="0" y="606139"/>
                </a:moveTo>
                <a:cubicBezTo>
                  <a:pt x="194930" y="530825"/>
                  <a:pt x="389861" y="455511"/>
                  <a:pt x="616689" y="414753"/>
                </a:cubicBezTo>
                <a:cubicBezTo>
                  <a:pt x="843517" y="373995"/>
                  <a:pt x="1118191" y="335009"/>
                  <a:pt x="1360968" y="361590"/>
                </a:cubicBezTo>
                <a:cubicBezTo>
                  <a:pt x="1603745" y="388171"/>
                  <a:pt x="1869558" y="577785"/>
                  <a:pt x="2073349" y="574241"/>
                </a:cubicBezTo>
                <a:cubicBezTo>
                  <a:pt x="2277140" y="570697"/>
                  <a:pt x="2323214" y="436018"/>
                  <a:pt x="2583712" y="340325"/>
                </a:cubicBezTo>
                <a:cubicBezTo>
                  <a:pt x="2844210" y="244632"/>
                  <a:pt x="3358117" y="5399"/>
                  <a:pt x="3636335" y="83"/>
                </a:cubicBezTo>
                <a:cubicBezTo>
                  <a:pt x="3914553" y="-5233"/>
                  <a:pt x="4006702" y="244632"/>
                  <a:pt x="4253023" y="308427"/>
                </a:cubicBezTo>
                <a:cubicBezTo>
                  <a:pt x="4499344" y="372222"/>
                  <a:pt x="4806802" y="377538"/>
                  <a:pt x="5114261" y="382855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Friform 52">
            <a:extLst>
              <a:ext uri="{FF2B5EF4-FFF2-40B4-BE49-F238E27FC236}">
                <a16:creationId xmlns:a16="http://schemas.microsoft.com/office/drawing/2014/main" id="{4BB0FB1D-F3BB-E44D-AB99-99C1D9983732}"/>
              </a:ext>
            </a:extLst>
          </p:cNvPr>
          <p:cNvSpPr/>
          <p:nvPr/>
        </p:nvSpPr>
        <p:spPr>
          <a:xfrm>
            <a:off x="8331815" y="4083068"/>
            <a:ext cx="3689497" cy="340242"/>
          </a:xfrm>
          <a:custGeom>
            <a:avLst/>
            <a:gdLst>
              <a:gd name="connsiteX0" fmla="*/ 0 w 3689497"/>
              <a:gd name="connsiteY0" fmla="*/ 340242 h 340242"/>
              <a:gd name="connsiteX1" fmla="*/ 531627 w 3689497"/>
              <a:gd name="connsiteY1" fmla="*/ 297712 h 340242"/>
              <a:gd name="connsiteX2" fmla="*/ 850604 w 3689497"/>
              <a:gd name="connsiteY2" fmla="*/ 180753 h 340242"/>
              <a:gd name="connsiteX3" fmla="*/ 1307804 w 3689497"/>
              <a:gd name="connsiteY3" fmla="*/ 233916 h 340242"/>
              <a:gd name="connsiteX4" fmla="*/ 1892595 w 3689497"/>
              <a:gd name="connsiteY4" fmla="*/ 276447 h 340242"/>
              <a:gd name="connsiteX5" fmla="*/ 2445488 w 3689497"/>
              <a:gd name="connsiteY5" fmla="*/ 106326 h 340242"/>
              <a:gd name="connsiteX6" fmla="*/ 3264195 w 3689497"/>
              <a:gd name="connsiteY6" fmla="*/ 170121 h 340242"/>
              <a:gd name="connsiteX7" fmla="*/ 3689497 w 3689497"/>
              <a:gd name="connsiteY7" fmla="*/ 0 h 340242"/>
              <a:gd name="connsiteX8" fmla="*/ 3689497 w 3689497"/>
              <a:gd name="connsiteY8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497" h="340242">
                <a:moveTo>
                  <a:pt x="0" y="340242"/>
                </a:moveTo>
                <a:cubicBezTo>
                  <a:pt x="194930" y="332268"/>
                  <a:pt x="389860" y="324294"/>
                  <a:pt x="531627" y="297712"/>
                </a:cubicBezTo>
                <a:cubicBezTo>
                  <a:pt x="673394" y="271130"/>
                  <a:pt x="721241" y="191386"/>
                  <a:pt x="850604" y="180753"/>
                </a:cubicBezTo>
                <a:cubicBezTo>
                  <a:pt x="979967" y="170120"/>
                  <a:pt x="1134139" y="217967"/>
                  <a:pt x="1307804" y="233916"/>
                </a:cubicBezTo>
                <a:cubicBezTo>
                  <a:pt x="1481469" y="249865"/>
                  <a:pt x="1702981" y="297712"/>
                  <a:pt x="1892595" y="276447"/>
                </a:cubicBezTo>
                <a:cubicBezTo>
                  <a:pt x="2082209" y="255182"/>
                  <a:pt x="2216888" y="124047"/>
                  <a:pt x="2445488" y="106326"/>
                </a:cubicBezTo>
                <a:cubicBezTo>
                  <a:pt x="2674088" y="88605"/>
                  <a:pt x="3056860" y="187842"/>
                  <a:pt x="3264195" y="170121"/>
                </a:cubicBezTo>
                <a:cubicBezTo>
                  <a:pt x="3471530" y="152400"/>
                  <a:pt x="3689497" y="0"/>
                  <a:pt x="3689497" y="0"/>
                </a:cubicBezTo>
                <a:lnTo>
                  <a:pt x="3689497" y="0"/>
                </a:lnTo>
              </a:path>
            </a:pathLst>
          </a:custGeom>
          <a:noFill/>
          <a:ln w="63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Friform 54">
            <a:extLst>
              <a:ext uri="{FF2B5EF4-FFF2-40B4-BE49-F238E27FC236}">
                <a16:creationId xmlns:a16="http://schemas.microsoft.com/office/drawing/2014/main" id="{FD634CBF-2278-B44F-9C58-CBFB41C8B753}"/>
              </a:ext>
            </a:extLst>
          </p:cNvPr>
          <p:cNvSpPr/>
          <p:nvPr/>
        </p:nvSpPr>
        <p:spPr>
          <a:xfrm>
            <a:off x="8293396" y="1935124"/>
            <a:ext cx="3327990" cy="1169583"/>
          </a:xfrm>
          <a:custGeom>
            <a:avLst/>
            <a:gdLst>
              <a:gd name="connsiteX0" fmla="*/ 584790 w 584790"/>
              <a:gd name="connsiteY0" fmla="*/ 0 h 1127051"/>
              <a:gd name="connsiteX1" fmla="*/ 404037 w 584790"/>
              <a:gd name="connsiteY1" fmla="*/ 223284 h 1127051"/>
              <a:gd name="connsiteX2" fmla="*/ 191386 w 584790"/>
              <a:gd name="connsiteY2" fmla="*/ 350874 h 1127051"/>
              <a:gd name="connsiteX3" fmla="*/ 180753 w 584790"/>
              <a:gd name="connsiteY3" fmla="*/ 786809 h 1127051"/>
              <a:gd name="connsiteX4" fmla="*/ 0 w 584790"/>
              <a:gd name="connsiteY4" fmla="*/ 1127051 h 1127051"/>
              <a:gd name="connsiteX0" fmla="*/ 871869 w 871869"/>
              <a:gd name="connsiteY0" fmla="*/ 0 h 1371600"/>
              <a:gd name="connsiteX1" fmla="*/ 404037 w 871869"/>
              <a:gd name="connsiteY1" fmla="*/ 467833 h 1371600"/>
              <a:gd name="connsiteX2" fmla="*/ 191386 w 871869"/>
              <a:gd name="connsiteY2" fmla="*/ 595423 h 1371600"/>
              <a:gd name="connsiteX3" fmla="*/ 180753 w 871869"/>
              <a:gd name="connsiteY3" fmla="*/ 1031358 h 1371600"/>
              <a:gd name="connsiteX4" fmla="*/ 0 w 871869"/>
              <a:gd name="connsiteY4" fmla="*/ 1371600 h 1371600"/>
              <a:gd name="connsiteX0" fmla="*/ 871869 w 871869"/>
              <a:gd name="connsiteY0" fmla="*/ 0 h 1371600"/>
              <a:gd name="connsiteX1" fmla="*/ 457200 w 871869"/>
              <a:gd name="connsiteY1" fmla="*/ 340242 h 1371600"/>
              <a:gd name="connsiteX2" fmla="*/ 191386 w 871869"/>
              <a:gd name="connsiteY2" fmla="*/ 595423 h 1371600"/>
              <a:gd name="connsiteX3" fmla="*/ 180753 w 871869"/>
              <a:gd name="connsiteY3" fmla="*/ 1031358 h 1371600"/>
              <a:gd name="connsiteX4" fmla="*/ 0 w 871869"/>
              <a:gd name="connsiteY4" fmla="*/ 1371600 h 1371600"/>
              <a:gd name="connsiteX0" fmla="*/ 871869 w 871869"/>
              <a:gd name="connsiteY0" fmla="*/ 0 h 1371600"/>
              <a:gd name="connsiteX1" fmla="*/ 457200 w 871869"/>
              <a:gd name="connsiteY1" fmla="*/ 340242 h 1371600"/>
              <a:gd name="connsiteX2" fmla="*/ 255182 w 871869"/>
              <a:gd name="connsiteY2" fmla="*/ 659218 h 1371600"/>
              <a:gd name="connsiteX3" fmla="*/ 180753 w 871869"/>
              <a:gd name="connsiteY3" fmla="*/ 1031358 h 1371600"/>
              <a:gd name="connsiteX4" fmla="*/ 0 w 871869"/>
              <a:gd name="connsiteY4" fmla="*/ 1371600 h 1371600"/>
              <a:gd name="connsiteX0" fmla="*/ 2402957 w 2402957"/>
              <a:gd name="connsiteY0" fmla="*/ 0 h 1477926"/>
              <a:gd name="connsiteX1" fmla="*/ 457200 w 2402957"/>
              <a:gd name="connsiteY1" fmla="*/ 446568 h 1477926"/>
              <a:gd name="connsiteX2" fmla="*/ 255182 w 2402957"/>
              <a:gd name="connsiteY2" fmla="*/ 765544 h 1477926"/>
              <a:gd name="connsiteX3" fmla="*/ 180753 w 2402957"/>
              <a:gd name="connsiteY3" fmla="*/ 1137684 h 1477926"/>
              <a:gd name="connsiteX4" fmla="*/ 0 w 2402957"/>
              <a:gd name="connsiteY4" fmla="*/ 1477926 h 1477926"/>
              <a:gd name="connsiteX0" fmla="*/ 2402957 w 2402957"/>
              <a:gd name="connsiteY0" fmla="*/ 0 h 1477926"/>
              <a:gd name="connsiteX1" fmla="*/ 669851 w 2402957"/>
              <a:gd name="connsiteY1" fmla="*/ 435935 h 1477926"/>
              <a:gd name="connsiteX2" fmla="*/ 255182 w 2402957"/>
              <a:gd name="connsiteY2" fmla="*/ 765544 h 1477926"/>
              <a:gd name="connsiteX3" fmla="*/ 180753 w 2402957"/>
              <a:gd name="connsiteY3" fmla="*/ 1137684 h 1477926"/>
              <a:gd name="connsiteX4" fmla="*/ 0 w 2402957"/>
              <a:gd name="connsiteY4" fmla="*/ 1477926 h 1477926"/>
              <a:gd name="connsiteX0" fmla="*/ 2402957 w 2402957"/>
              <a:gd name="connsiteY0" fmla="*/ 0 h 1477926"/>
              <a:gd name="connsiteX1" fmla="*/ 669851 w 2402957"/>
              <a:gd name="connsiteY1" fmla="*/ 435935 h 1477926"/>
              <a:gd name="connsiteX2" fmla="*/ 255182 w 2402957"/>
              <a:gd name="connsiteY2" fmla="*/ 765544 h 1477926"/>
              <a:gd name="connsiteX3" fmla="*/ 180753 w 2402957"/>
              <a:gd name="connsiteY3" fmla="*/ 1137684 h 1477926"/>
              <a:gd name="connsiteX4" fmla="*/ 0 w 2402957"/>
              <a:gd name="connsiteY4" fmla="*/ 1477926 h 1477926"/>
              <a:gd name="connsiteX0" fmla="*/ 2402957 w 2402957"/>
              <a:gd name="connsiteY0" fmla="*/ 0 h 1477926"/>
              <a:gd name="connsiteX1" fmla="*/ 669851 w 2402957"/>
              <a:gd name="connsiteY1" fmla="*/ 435935 h 1477926"/>
              <a:gd name="connsiteX2" fmla="*/ 350875 w 2402957"/>
              <a:gd name="connsiteY2" fmla="*/ 903768 h 1477926"/>
              <a:gd name="connsiteX3" fmla="*/ 180753 w 2402957"/>
              <a:gd name="connsiteY3" fmla="*/ 1137684 h 1477926"/>
              <a:gd name="connsiteX4" fmla="*/ 0 w 2402957"/>
              <a:gd name="connsiteY4" fmla="*/ 1477926 h 1477926"/>
              <a:gd name="connsiteX0" fmla="*/ 1637413 w 1637413"/>
              <a:gd name="connsiteY0" fmla="*/ 0 h 1382233"/>
              <a:gd name="connsiteX1" fmla="*/ 669851 w 1637413"/>
              <a:gd name="connsiteY1" fmla="*/ 340242 h 1382233"/>
              <a:gd name="connsiteX2" fmla="*/ 350875 w 1637413"/>
              <a:gd name="connsiteY2" fmla="*/ 808075 h 1382233"/>
              <a:gd name="connsiteX3" fmla="*/ 180753 w 1637413"/>
              <a:gd name="connsiteY3" fmla="*/ 1041991 h 1382233"/>
              <a:gd name="connsiteX4" fmla="*/ 0 w 1637413"/>
              <a:gd name="connsiteY4" fmla="*/ 1382233 h 1382233"/>
              <a:gd name="connsiteX0" fmla="*/ 2190306 w 2190306"/>
              <a:gd name="connsiteY0" fmla="*/ 0 h 1499191"/>
              <a:gd name="connsiteX1" fmla="*/ 669851 w 2190306"/>
              <a:gd name="connsiteY1" fmla="*/ 457200 h 1499191"/>
              <a:gd name="connsiteX2" fmla="*/ 350875 w 2190306"/>
              <a:gd name="connsiteY2" fmla="*/ 925033 h 1499191"/>
              <a:gd name="connsiteX3" fmla="*/ 180753 w 2190306"/>
              <a:gd name="connsiteY3" fmla="*/ 1158949 h 1499191"/>
              <a:gd name="connsiteX4" fmla="*/ 0 w 2190306"/>
              <a:gd name="connsiteY4" fmla="*/ 1499191 h 1499191"/>
              <a:gd name="connsiteX0" fmla="*/ 2190306 w 2190306"/>
              <a:gd name="connsiteY0" fmla="*/ 0 h 1499191"/>
              <a:gd name="connsiteX1" fmla="*/ 1648045 w 2190306"/>
              <a:gd name="connsiteY1" fmla="*/ 53163 h 1499191"/>
              <a:gd name="connsiteX2" fmla="*/ 669851 w 2190306"/>
              <a:gd name="connsiteY2" fmla="*/ 457200 h 1499191"/>
              <a:gd name="connsiteX3" fmla="*/ 350875 w 2190306"/>
              <a:gd name="connsiteY3" fmla="*/ 925033 h 1499191"/>
              <a:gd name="connsiteX4" fmla="*/ 180753 w 2190306"/>
              <a:gd name="connsiteY4" fmla="*/ 1158949 h 1499191"/>
              <a:gd name="connsiteX5" fmla="*/ 0 w 2190306"/>
              <a:gd name="connsiteY5" fmla="*/ 1499191 h 1499191"/>
              <a:gd name="connsiteX0" fmla="*/ 2498650 w 2498650"/>
              <a:gd name="connsiteY0" fmla="*/ 0 h 1584252"/>
              <a:gd name="connsiteX1" fmla="*/ 1648045 w 2498650"/>
              <a:gd name="connsiteY1" fmla="*/ 138224 h 1584252"/>
              <a:gd name="connsiteX2" fmla="*/ 669851 w 2498650"/>
              <a:gd name="connsiteY2" fmla="*/ 542261 h 1584252"/>
              <a:gd name="connsiteX3" fmla="*/ 350875 w 2498650"/>
              <a:gd name="connsiteY3" fmla="*/ 1010094 h 1584252"/>
              <a:gd name="connsiteX4" fmla="*/ 180753 w 2498650"/>
              <a:gd name="connsiteY4" fmla="*/ 1244010 h 1584252"/>
              <a:gd name="connsiteX5" fmla="*/ 0 w 2498650"/>
              <a:gd name="connsiteY5" fmla="*/ 1584252 h 1584252"/>
              <a:gd name="connsiteX0" fmla="*/ 2498650 w 2498650"/>
              <a:gd name="connsiteY0" fmla="*/ 0 h 1584252"/>
              <a:gd name="connsiteX1" fmla="*/ 1679943 w 2498650"/>
              <a:gd name="connsiteY1" fmla="*/ 308345 h 1584252"/>
              <a:gd name="connsiteX2" fmla="*/ 669851 w 2498650"/>
              <a:gd name="connsiteY2" fmla="*/ 542261 h 1584252"/>
              <a:gd name="connsiteX3" fmla="*/ 350875 w 2498650"/>
              <a:gd name="connsiteY3" fmla="*/ 1010094 h 1584252"/>
              <a:gd name="connsiteX4" fmla="*/ 180753 w 2498650"/>
              <a:gd name="connsiteY4" fmla="*/ 1244010 h 1584252"/>
              <a:gd name="connsiteX5" fmla="*/ 0 w 2498650"/>
              <a:gd name="connsiteY5" fmla="*/ 1584252 h 1584252"/>
              <a:gd name="connsiteX0" fmla="*/ 2498650 w 2498650"/>
              <a:gd name="connsiteY0" fmla="*/ 0 h 1584252"/>
              <a:gd name="connsiteX1" fmla="*/ 1679943 w 2498650"/>
              <a:gd name="connsiteY1" fmla="*/ 308345 h 1584252"/>
              <a:gd name="connsiteX2" fmla="*/ 797442 w 2498650"/>
              <a:gd name="connsiteY2" fmla="*/ 861238 h 1584252"/>
              <a:gd name="connsiteX3" fmla="*/ 350875 w 2498650"/>
              <a:gd name="connsiteY3" fmla="*/ 1010094 h 1584252"/>
              <a:gd name="connsiteX4" fmla="*/ 180753 w 2498650"/>
              <a:gd name="connsiteY4" fmla="*/ 1244010 h 1584252"/>
              <a:gd name="connsiteX5" fmla="*/ 0 w 2498650"/>
              <a:gd name="connsiteY5" fmla="*/ 1584252 h 1584252"/>
              <a:gd name="connsiteX0" fmla="*/ 2498650 w 2498650"/>
              <a:gd name="connsiteY0" fmla="*/ 0 h 1584252"/>
              <a:gd name="connsiteX1" fmla="*/ 1679943 w 2498650"/>
              <a:gd name="connsiteY1" fmla="*/ 308345 h 1584252"/>
              <a:gd name="connsiteX2" fmla="*/ 797442 w 2498650"/>
              <a:gd name="connsiteY2" fmla="*/ 861238 h 1584252"/>
              <a:gd name="connsiteX3" fmla="*/ 467834 w 2498650"/>
              <a:gd name="connsiteY3" fmla="*/ 1158950 h 1584252"/>
              <a:gd name="connsiteX4" fmla="*/ 180753 w 2498650"/>
              <a:gd name="connsiteY4" fmla="*/ 1244010 h 1584252"/>
              <a:gd name="connsiteX5" fmla="*/ 0 w 2498650"/>
              <a:gd name="connsiteY5" fmla="*/ 1584252 h 1584252"/>
              <a:gd name="connsiteX0" fmla="*/ 2498650 w 2498650"/>
              <a:gd name="connsiteY0" fmla="*/ 0 h 1584252"/>
              <a:gd name="connsiteX1" fmla="*/ 1679943 w 2498650"/>
              <a:gd name="connsiteY1" fmla="*/ 308345 h 1584252"/>
              <a:gd name="connsiteX2" fmla="*/ 797442 w 2498650"/>
              <a:gd name="connsiteY2" fmla="*/ 861238 h 1584252"/>
              <a:gd name="connsiteX3" fmla="*/ 467834 w 2498650"/>
              <a:gd name="connsiteY3" fmla="*/ 1158950 h 1584252"/>
              <a:gd name="connsiteX4" fmla="*/ 265813 w 2498650"/>
              <a:gd name="connsiteY4" fmla="*/ 1456661 h 1584252"/>
              <a:gd name="connsiteX5" fmla="*/ 0 w 2498650"/>
              <a:gd name="connsiteY5" fmla="*/ 1584252 h 1584252"/>
              <a:gd name="connsiteX0" fmla="*/ 2604976 w 2604976"/>
              <a:gd name="connsiteY0" fmla="*/ 0 h 1945759"/>
              <a:gd name="connsiteX1" fmla="*/ 1786269 w 2604976"/>
              <a:gd name="connsiteY1" fmla="*/ 308345 h 1945759"/>
              <a:gd name="connsiteX2" fmla="*/ 903768 w 2604976"/>
              <a:gd name="connsiteY2" fmla="*/ 861238 h 1945759"/>
              <a:gd name="connsiteX3" fmla="*/ 574160 w 2604976"/>
              <a:gd name="connsiteY3" fmla="*/ 1158950 h 1945759"/>
              <a:gd name="connsiteX4" fmla="*/ 372139 w 2604976"/>
              <a:gd name="connsiteY4" fmla="*/ 1456661 h 1945759"/>
              <a:gd name="connsiteX5" fmla="*/ 0 w 2604976"/>
              <a:gd name="connsiteY5" fmla="*/ 1945759 h 1945759"/>
              <a:gd name="connsiteX0" fmla="*/ 3189767 w 3189767"/>
              <a:gd name="connsiteY0" fmla="*/ 0 h 1478580"/>
              <a:gd name="connsiteX1" fmla="*/ 2371060 w 3189767"/>
              <a:gd name="connsiteY1" fmla="*/ 308345 h 1478580"/>
              <a:gd name="connsiteX2" fmla="*/ 1488559 w 3189767"/>
              <a:gd name="connsiteY2" fmla="*/ 861238 h 1478580"/>
              <a:gd name="connsiteX3" fmla="*/ 1158951 w 3189767"/>
              <a:gd name="connsiteY3" fmla="*/ 1158950 h 1478580"/>
              <a:gd name="connsiteX4" fmla="*/ 956930 w 3189767"/>
              <a:gd name="connsiteY4" fmla="*/ 1456661 h 1478580"/>
              <a:gd name="connsiteX5" fmla="*/ 0 w 3189767"/>
              <a:gd name="connsiteY5" fmla="*/ 1201480 h 1478580"/>
              <a:gd name="connsiteX0" fmla="*/ 3189767 w 3189767"/>
              <a:gd name="connsiteY0" fmla="*/ 0 h 1201480"/>
              <a:gd name="connsiteX1" fmla="*/ 2371060 w 3189767"/>
              <a:gd name="connsiteY1" fmla="*/ 308345 h 1201480"/>
              <a:gd name="connsiteX2" fmla="*/ 1488559 w 3189767"/>
              <a:gd name="connsiteY2" fmla="*/ 861238 h 1201480"/>
              <a:gd name="connsiteX3" fmla="*/ 1158951 w 3189767"/>
              <a:gd name="connsiteY3" fmla="*/ 1158950 h 1201480"/>
              <a:gd name="connsiteX4" fmla="*/ 829339 w 3189767"/>
              <a:gd name="connsiteY4" fmla="*/ 978196 h 1201480"/>
              <a:gd name="connsiteX5" fmla="*/ 0 w 3189767"/>
              <a:gd name="connsiteY5" fmla="*/ 1201480 h 1201480"/>
              <a:gd name="connsiteX0" fmla="*/ 3189767 w 3189767"/>
              <a:gd name="connsiteY0" fmla="*/ 0 h 1201480"/>
              <a:gd name="connsiteX1" fmla="*/ 2371060 w 3189767"/>
              <a:gd name="connsiteY1" fmla="*/ 308345 h 1201480"/>
              <a:gd name="connsiteX2" fmla="*/ 1488559 w 3189767"/>
              <a:gd name="connsiteY2" fmla="*/ 861238 h 1201480"/>
              <a:gd name="connsiteX3" fmla="*/ 1158951 w 3189767"/>
              <a:gd name="connsiteY3" fmla="*/ 818708 h 1201480"/>
              <a:gd name="connsiteX4" fmla="*/ 829339 w 3189767"/>
              <a:gd name="connsiteY4" fmla="*/ 978196 h 1201480"/>
              <a:gd name="connsiteX5" fmla="*/ 0 w 3189767"/>
              <a:gd name="connsiteY5" fmla="*/ 1201480 h 1201480"/>
              <a:gd name="connsiteX0" fmla="*/ 3189767 w 3189767"/>
              <a:gd name="connsiteY0" fmla="*/ 0 h 1201480"/>
              <a:gd name="connsiteX1" fmla="*/ 2371060 w 3189767"/>
              <a:gd name="connsiteY1" fmla="*/ 308345 h 1201480"/>
              <a:gd name="connsiteX2" fmla="*/ 1477926 w 3189767"/>
              <a:gd name="connsiteY2" fmla="*/ 627322 h 1201480"/>
              <a:gd name="connsiteX3" fmla="*/ 1158951 w 3189767"/>
              <a:gd name="connsiteY3" fmla="*/ 818708 h 1201480"/>
              <a:gd name="connsiteX4" fmla="*/ 829339 w 3189767"/>
              <a:gd name="connsiteY4" fmla="*/ 978196 h 1201480"/>
              <a:gd name="connsiteX5" fmla="*/ 0 w 3189767"/>
              <a:gd name="connsiteY5" fmla="*/ 1201480 h 1201480"/>
              <a:gd name="connsiteX0" fmla="*/ 3189767 w 3189767"/>
              <a:gd name="connsiteY0" fmla="*/ 0 h 1201480"/>
              <a:gd name="connsiteX1" fmla="*/ 2371060 w 3189767"/>
              <a:gd name="connsiteY1" fmla="*/ 308345 h 1201480"/>
              <a:gd name="connsiteX2" fmla="*/ 1477926 w 3189767"/>
              <a:gd name="connsiteY2" fmla="*/ 627322 h 1201480"/>
              <a:gd name="connsiteX3" fmla="*/ 1158951 w 3189767"/>
              <a:gd name="connsiteY3" fmla="*/ 818708 h 1201480"/>
              <a:gd name="connsiteX4" fmla="*/ 712381 w 3189767"/>
              <a:gd name="connsiteY4" fmla="*/ 988829 h 1201480"/>
              <a:gd name="connsiteX5" fmla="*/ 0 w 3189767"/>
              <a:gd name="connsiteY5" fmla="*/ 1201480 h 1201480"/>
              <a:gd name="connsiteX0" fmla="*/ 3189767 w 3189767"/>
              <a:gd name="connsiteY0" fmla="*/ 0 h 1201480"/>
              <a:gd name="connsiteX1" fmla="*/ 2562446 w 3189767"/>
              <a:gd name="connsiteY1" fmla="*/ 170122 h 1201480"/>
              <a:gd name="connsiteX2" fmla="*/ 1477926 w 3189767"/>
              <a:gd name="connsiteY2" fmla="*/ 627322 h 1201480"/>
              <a:gd name="connsiteX3" fmla="*/ 1158951 w 3189767"/>
              <a:gd name="connsiteY3" fmla="*/ 818708 h 1201480"/>
              <a:gd name="connsiteX4" fmla="*/ 712381 w 3189767"/>
              <a:gd name="connsiteY4" fmla="*/ 988829 h 1201480"/>
              <a:gd name="connsiteX5" fmla="*/ 0 w 3189767"/>
              <a:gd name="connsiteY5" fmla="*/ 1201480 h 1201480"/>
              <a:gd name="connsiteX0" fmla="*/ 3327990 w 3327990"/>
              <a:gd name="connsiteY0" fmla="*/ 0 h 1169583"/>
              <a:gd name="connsiteX1" fmla="*/ 2562446 w 3327990"/>
              <a:gd name="connsiteY1" fmla="*/ 138225 h 1169583"/>
              <a:gd name="connsiteX2" fmla="*/ 1477926 w 3327990"/>
              <a:gd name="connsiteY2" fmla="*/ 595425 h 1169583"/>
              <a:gd name="connsiteX3" fmla="*/ 1158951 w 3327990"/>
              <a:gd name="connsiteY3" fmla="*/ 786811 h 1169583"/>
              <a:gd name="connsiteX4" fmla="*/ 712381 w 3327990"/>
              <a:gd name="connsiteY4" fmla="*/ 956932 h 1169583"/>
              <a:gd name="connsiteX5" fmla="*/ 0 w 3327990"/>
              <a:gd name="connsiteY5" fmla="*/ 1169583 h 116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990" h="1169583">
                <a:moveTo>
                  <a:pt x="3327990" y="0"/>
                </a:moveTo>
                <a:cubicBezTo>
                  <a:pt x="3248246" y="23037"/>
                  <a:pt x="2815855" y="62025"/>
                  <a:pt x="2562446" y="138225"/>
                </a:cubicBezTo>
                <a:cubicBezTo>
                  <a:pt x="2309037" y="214425"/>
                  <a:pt x="1711842" y="487327"/>
                  <a:pt x="1477926" y="595425"/>
                </a:cubicBezTo>
                <a:cubicBezTo>
                  <a:pt x="1244010" y="703523"/>
                  <a:pt x="1286542" y="726560"/>
                  <a:pt x="1158951" y="786811"/>
                </a:cubicBezTo>
                <a:cubicBezTo>
                  <a:pt x="1031360" y="847062"/>
                  <a:pt x="744279" y="827569"/>
                  <a:pt x="712381" y="956932"/>
                </a:cubicBezTo>
                <a:cubicBezTo>
                  <a:pt x="680483" y="1086295"/>
                  <a:pt x="74427" y="1064143"/>
                  <a:pt x="0" y="1169583"/>
                </a:cubicBez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6" name="Friform 55">
            <a:extLst>
              <a:ext uri="{FF2B5EF4-FFF2-40B4-BE49-F238E27FC236}">
                <a16:creationId xmlns:a16="http://schemas.microsoft.com/office/drawing/2014/main" id="{29FBC6B7-63A2-5143-A011-4DC80AEF9619}"/>
              </a:ext>
            </a:extLst>
          </p:cNvPr>
          <p:cNvSpPr/>
          <p:nvPr/>
        </p:nvSpPr>
        <p:spPr>
          <a:xfrm>
            <a:off x="8963247" y="5579117"/>
            <a:ext cx="1075159" cy="142141"/>
          </a:xfrm>
          <a:custGeom>
            <a:avLst/>
            <a:gdLst>
              <a:gd name="connsiteX0" fmla="*/ 0 w 1075159"/>
              <a:gd name="connsiteY0" fmla="*/ 130567 h 142141"/>
              <a:gd name="connsiteX1" fmla="*/ 350874 w 1075159"/>
              <a:gd name="connsiteY1" fmla="*/ 141199 h 142141"/>
              <a:gd name="connsiteX2" fmla="*/ 552893 w 1075159"/>
              <a:gd name="connsiteY2" fmla="*/ 109302 h 142141"/>
              <a:gd name="connsiteX3" fmla="*/ 808074 w 1075159"/>
              <a:gd name="connsiteY3" fmla="*/ 77404 h 142141"/>
              <a:gd name="connsiteX4" fmla="*/ 935665 w 1075159"/>
              <a:gd name="connsiteY4" fmla="*/ 77404 h 142141"/>
              <a:gd name="connsiteX5" fmla="*/ 1073888 w 1075159"/>
              <a:gd name="connsiteY5" fmla="*/ 2976 h 142141"/>
              <a:gd name="connsiteX6" fmla="*/ 850604 w 1075159"/>
              <a:gd name="connsiteY6" fmla="*/ 13609 h 142141"/>
              <a:gd name="connsiteX7" fmla="*/ 659218 w 1075159"/>
              <a:gd name="connsiteY7" fmla="*/ 24241 h 142141"/>
              <a:gd name="connsiteX8" fmla="*/ 531627 w 1075159"/>
              <a:gd name="connsiteY8" fmla="*/ 56139 h 142141"/>
              <a:gd name="connsiteX9" fmla="*/ 404037 w 1075159"/>
              <a:gd name="connsiteY9" fmla="*/ 66771 h 142141"/>
              <a:gd name="connsiteX10" fmla="*/ 265813 w 1075159"/>
              <a:gd name="connsiteY10" fmla="*/ 66771 h 142141"/>
              <a:gd name="connsiteX11" fmla="*/ 63795 w 1075159"/>
              <a:gd name="connsiteY11" fmla="*/ 141199 h 142141"/>
              <a:gd name="connsiteX12" fmla="*/ 63795 w 1075159"/>
              <a:gd name="connsiteY12" fmla="*/ 141199 h 14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159" h="142141">
                <a:moveTo>
                  <a:pt x="0" y="130567"/>
                </a:moveTo>
                <a:cubicBezTo>
                  <a:pt x="129362" y="137655"/>
                  <a:pt x="258725" y="144743"/>
                  <a:pt x="350874" y="141199"/>
                </a:cubicBezTo>
                <a:cubicBezTo>
                  <a:pt x="443023" y="137655"/>
                  <a:pt x="476693" y="119934"/>
                  <a:pt x="552893" y="109302"/>
                </a:cubicBezTo>
                <a:cubicBezTo>
                  <a:pt x="629093" y="98669"/>
                  <a:pt x="744279" y="82720"/>
                  <a:pt x="808074" y="77404"/>
                </a:cubicBezTo>
                <a:cubicBezTo>
                  <a:pt x="871869" y="72088"/>
                  <a:pt x="891363" y="89809"/>
                  <a:pt x="935665" y="77404"/>
                </a:cubicBezTo>
                <a:cubicBezTo>
                  <a:pt x="979967" y="64999"/>
                  <a:pt x="1088065" y="13608"/>
                  <a:pt x="1073888" y="2976"/>
                </a:cubicBezTo>
                <a:cubicBezTo>
                  <a:pt x="1059711" y="-7656"/>
                  <a:pt x="850604" y="13609"/>
                  <a:pt x="850604" y="13609"/>
                </a:cubicBezTo>
                <a:cubicBezTo>
                  <a:pt x="781492" y="17153"/>
                  <a:pt x="712381" y="17153"/>
                  <a:pt x="659218" y="24241"/>
                </a:cubicBezTo>
                <a:cubicBezTo>
                  <a:pt x="606055" y="31329"/>
                  <a:pt x="574157" y="49051"/>
                  <a:pt x="531627" y="56139"/>
                </a:cubicBezTo>
                <a:cubicBezTo>
                  <a:pt x="489097" y="63227"/>
                  <a:pt x="448339" y="64999"/>
                  <a:pt x="404037" y="66771"/>
                </a:cubicBezTo>
                <a:cubicBezTo>
                  <a:pt x="359735" y="68543"/>
                  <a:pt x="322520" y="54366"/>
                  <a:pt x="265813" y="66771"/>
                </a:cubicBezTo>
                <a:cubicBezTo>
                  <a:pt x="209106" y="79176"/>
                  <a:pt x="63795" y="141199"/>
                  <a:pt x="63795" y="141199"/>
                </a:cubicBezTo>
                <a:lnTo>
                  <a:pt x="63795" y="141199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Friform 59">
            <a:extLst>
              <a:ext uri="{FF2B5EF4-FFF2-40B4-BE49-F238E27FC236}">
                <a16:creationId xmlns:a16="http://schemas.microsoft.com/office/drawing/2014/main" id="{9E129446-E3CA-EC40-AB8A-B6D624307A1B}"/>
              </a:ext>
            </a:extLst>
          </p:cNvPr>
          <p:cNvSpPr/>
          <p:nvPr/>
        </p:nvSpPr>
        <p:spPr>
          <a:xfrm>
            <a:off x="9477165" y="5423168"/>
            <a:ext cx="1075159" cy="142141"/>
          </a:xfrm>
          <a:custGeom>
            <a:avLst/>
            <a:gdLst>
              <a:gd name="connsiteX0" fmla="*/ 0 w 1075159"/>
              <a:gd name="connsiteY0" fmla="*/ 130567 h 142141"/>
              <a:gd name="connsiteX1" fmla="*/ 350874 w 1075159"/>
              <a:gd name="connsiteY1" fmla="*/ 141199 h 142141"/>
              <a:gd name="connsiteX2" fmla="*/ 552893 w 1075159"/>
              <a:gd name="connsiteY2" fmla="*/ 109302 h 142141"/>
              <a:gd name="connsiteX3" fmla="*/ 808074 w 1075159"/>
              <a:gd name="connsiteY3" fmla="*/ 77404 h 142141"/>
              <a:gd name="connsiteX4" fmla="*/ 935665 w 1075159"/>
              <a:gd name="connsiteY4" fmla="*/ 77404 h 142141"/>
              <a:gd name="connsiteX5" fmla="*/ 1073888 w 1075159"/>
              <a:gd name="connsiteY5" fmla="*/ 2976 h 142141"/>
              <a:gd name="connsiteX6" fmla="*/ 850604 w 1075159"/>
              <a:gd name="connsiteY6" fmla="*/ 13609 h 142141"/>
              <a:gd name="connsiteX7" fmla="*/ 659218 w 1075159"/>
              <a:gd name="connsiteY7" fmla="*/ 24241 h 142141"/>
              <a:gd name="connsiteX8" fmla="*/ 531627 w 1075159"/>
              <a:gd name="connsiteY8" fmla="*/ 56139 h 142141"/>
              <a:gd name="connsiteX9" fmla="*/ 404037 w 1075159"/>
              <a:gd name="connsiteY9" fmla="*/ 66771 h 142141"/>
              <a:gd name="connsiteX10" fmla="*/ 265813 w 1075159"/>
              <a:gd name="connsiteY10" fmla="*/ 66771 h 142141"/>
              <a:gd name="connsiteX11" fmla="*/ 63795 w 1075159"/>
              <a:gd name="connsiteY11" fmla="*/ 141199 h 142141"/>
              <a:gd name="connsiteX12" fmla="*/ 63795 w 1075159"/>
              <a:gd name="connsiteY12" fmla="*/ 141199 h 14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159" h="142141">
                <a:moveTo>
                  <a:pt x="0" y="130567"/>
                </a:moveTo>
                <a:cubicBezTo>
                  <a:pt x="129362" y="137655"/>
                  <a:pt x="258725" y="144743"/>
                  <a:pt x="350874" y="141199"/>
                </a:cubicBezTo>
                <a:cubicBezTo>
                  <a:pt x="443023" y="137655"/>
                  <a:pt x="476693" y="119934"/>
                  <a:pt x="552893" y="109302"/>
                </a:cubicBezTo>
                <a:cubicBezTo>
                  <a:pt x="629093" y="98669"/>
                  <a:pt x="744279" y="82720"/>
                  <a:pt x="808074" y="77404"/>
                </a:cubicBezTo>
                <a:cubicBezTo>
                  <a:pt x="871869" y="72088"/>
                  <a:pt x="891363" y="89809"/>
                  <a:pt x="935665" y="77404"/>
                </a:cubicBezTo>
                <a:cubicBezTo>
                  <a:pt x="979967" y="64999"/>
                  <a:pt x="1088065" y="13608"/>
                  <a:pt x="1073888" y="2976"/>
                </a:cubicBezTo>
                <a:cubicBezTo>
                  <a:pt x="1059711" y="-7656"/>
                  <a:pt x="850604" y="13609"/>
                  <a:pt x="850604" y="13609"/>
                </a:cubicBezTo>
                <a:cubicBezTo>
                  <a:pt x="781492" y="17153"/>
                  <a:pt x="712381" y="17153"/>
                  <a:pt x="659218" y="24241"/>
                </a:cubicBezTo>
                <a:cubicBezTo>
                  <a:pt x="606055" y="31329"/>
                  <a:pt x="574157" y="49051"/>
                  <a:pt x="531627" y="56139"/>
                </a:cubicBezTo>
                <a:cubicBezTo>
                  <a:pt x="489097" y="63227"/>
                  <a:pt x="448339" y="64999"/>
                  <a:pt x="404037" y="66771"/>
                </a:cubicBezTo>
                <a:cubicBezTo>
                  <a:pt x="359735" y="68543"/>
                  <a:pt x="322520" y="54366"/>
                  <a:pt x="265813" y="66771"/>
                </a:cubicBezTo>
                <a:cubicBezTo>
                  <a:pt x="209106" y="79176"/>
                  <a:pt x="63795" y="141199"/>
                  <a:pt x="63795" y="141199"/>
                </a:cubicBezTo>
                <a:lnTo>
                  <a:pt x="63795" y="141199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740D3FFA-B4B3-374A-910E-C475D4FE9C00}"/>
              </a:ext>
            </a:extLst>
          </p:cNvPr>
          <p:cNvSpPr/>
          <p:nvPr/>
        </p:nvSpPr>
        <p:spPr>
          <a:xfrm>
            <a:off x="9851167" y="4986529"/>
            <a:ext cx="45719" cy="7534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Friform 61">
            <a:extLst>
              <a:ext uri="{FF2B5EF4-FFF2-40B4-BE49-F238E27FC236}">
                <a16:creationId xmlns:a16="http://schemas.microsoft.com/office/drawing/2014/main" id="{C98B09C4-35F1-D244-9901-A57E9C08F5F5}"/>
              </a:ext>
            </a:extLst>
          </p:cNvPr>
          <p:cNvSpPr/>
          <p:nvPr/>
        </p:nvSpPr>
        <p:spPr>
          <a:xfrm>
            <a:off x="11337835" y="5422036"/>
            <a:ext cx="673293" cy="135039"/>
          </a:xfrm>
          <a:custGeom>
            <a:avLst/>
            <a:gdLst>
              <a:gd name="connsiteX0" fmla="*/ 170142 w 824261"/>
              <a:gd name="connsiteY0" fmla="*/ 4114 h 135039"/>
              <a:gd name="connsiteX1" fmla="*/ 21 w 824261"/>
              <a:gd name="connsiteY1" fmla="*/ 121072 h 135039"/>
              <a:gd name="connsiteX2" fmla="*/ 159509 w 824261"/>
              <a:gd name="connsiteY2" fmla="*/ 131704 h 135039"/>
              <a:gd name="connsiteX3" fmla="*/ 329630 w 824261"/>
              <a:gd name="connsiteY3" fmla="*/ 110439 h 135039"/>
              <a:gd name="connsiteX4" fmla="*/ 521016 w 824261"/>
              <a:gd name="connsiteY4" fmla="*/ 121072 h 135039"/>
              <a:gd name="connsiteX5" fmla="*/ 669872 w 824261"/>
              <a:gd name="connsiteY5" fmla="*/ 131704 h 135039"/>
              <a:gd name="connsiteX6" fmla="*/ 733667 w 824261"/>
              <a:gd name="connsiteY6" fmla="*/ 89174 h 135039"/>
              <a:gd name="connsiteX7" fmla="*/ 818728 w 824261"/>
              <a:gd name="connsiteY7" fmla="*/ 14746 h 135039"/>
              <a:gd name="connsiteX8" fmla="*/ 563546 w 824261"/>
              <a:gd name="connsiteY8" fmla="*/ 25379 h 135039"/>
              <a:gd name="connsiteX9" fmla="*/ 435956 w 824261"/>
              <a:gd name="connsiteY9" fmla="*/ 14746 h 135039"/>
              <a:gd name="connsiteX10" fmla="*/ 329630 w 824261"/>
              <a:gd name="connsiteY10" fmla="*/ 4114 h 135039"/>
              <a:gd name="connsiteX11" fmla="*/ 244570 w 824261"/>
              <a:gd name="connsiteY11" fmla="*/ 25379 h 135039"/>
              <a:gd name="connsiteX12" fmla="*/ 170142 w 824261"/>
              <a:gd name="connsiteY12" fmla="*/ 4114 h 135039"/>
              <a:gd name="connsiteX0" fmla="*/ 170142 w 819187"/>
              <a:gd name="connsiteY0" fmla="*/ 4114 h 135039"/>
              <a:gd name="connsiteX1" fmla="*/ 21 w 819187"/>
              <a:gd name="connsiteY1" fmla="*/ 121072 h 135039"/>
              <a:gd name="connsiteX2" fmla="*/ 159509 w 819187"/>
              <a:gd name="connsiteY2" fmla="*/ 131704 h 135039"/>
              <a:gd name="connsiteX3" fmla="*/ 329630 w 819187"/>
              <a:gd name="connsiteY3" fmla="*/ 110439 h 135039"/>
              <a:gd name="connsiteX4" fmla="*/ 521016 w 819187"/>
              <a:gd name="connsiteY4" fmla="*/ 121072 h 135039"/>
              <a:gd name="connsiteX5" fmla="*/ 669872 w 819187"/>
              <a:gd name="connsiteY5" fmla="*/ 131704 h 135039"/>
              <a:gd name="connsiteX6" fmla="*/ 627342 w 819187"/>
              <a:gd name="connsiteY6" fmla="*/ 99807 h 135039"/>
              <a:gd name="connsiteX7" fmla="*/ 818728 w 819187"/>
              <a:gd name="connsiteY7" fmla="*/ 14746 h 135039"/>
              <a:gd name="connsiteX8" fmla="*/ 563546 w 819187"/>
              <a:gd name="connsiteY8" fmla="*/ 25379 h 135039"/>
              <a:gd name="connsiteX9" fmla="*/ 435956 w 819187"/>
              <a:gd name="connsiteY9" fmla="*/ 14746 h 135039"/>
              <a:gd name="connsiteX10" fmla="*/ 329630 w 819187"/>
              <a:gd name="connsiteY10" fmla="*/ 4114 h 135039"/>
              <a:gd name="connsiteX11" fmla="*/ 244570 w 819187"/>
              <a:gd name="connsiteY11" fmla="*/ 25379 h 135039"/>
              <a:gd name="connsiteX12" fmla="*/ 170142 w 819187"/>
              <a:gd name="connsiteY12" fmla="*/ 4114 h 135039"/>
              <a:gd name="connsiteX0" fmla="*/ 170142 w 673293"/>
              <a:gd name="connsiteY0" fmla="*/ 4114 h 135039"/>
              <a:gd name="connsiteX1" fmla="*/ 21 w 673293"/>
              <a:gd name="connsiteY1" fmla="*/ 121072 h 135039"/>
              <a:gd name="connsiteX2" fmla="*/ 159509 w 673293"/>
              <a:gd name="connsiteY2" fmla="*/ 131704 h 135039"/>
              <a:gd name="connsiteX3" fmla="*/ 329630 w 673293"/>
              <a:gd name="connsiteY3" fmla="*/ 110439 h 135039"/>
              <a:gd name="connsiteX4" fmla="*/ 521016 w 673293"/>
              <a:gd name="connsiteY4" fmla="*/ 121072 h 135039"/>
              <a:gd name="connsiteX5" fmla="*/ 669872 w 673293"/>
              <a:gd name="connsiteY5" fmla="*/ 131704 h 135039"/>
              <a:gd name="connsiteX6" fmla="*/ 627342 w 673293"/>
              <a:gd name="connsiteY6" fmla="*/ 99807 h 135039"/>
              <a:gd name="connsiteX7" fmla="*/ 648607 w 673293"/>
              <a:gd name="connsiteY7" fmla="*/ 25379 h 135039"/>
              <a:gd name="connsiteX8" fmla="*/ 563546 w 673293"/>
              <a:gd name="connsiteY8" fmla="*/ 25379 h 135039"/>
              <a:gd name="connsiteX9" fmla="*/ 435956 w 673293"/>
              <a:gd name="connsiteY9" fmla="*/ 14746 h 135039"/>
              <a:gd name="connsiteX10" fmla="*/ 329630 w 673293"/>
              <a:gd name="connsiteY10" fmla="*/ 4114 h 135039"/>
              <a:gd name="connsiteX11" fmla="*/ 244570 w 673293"/>
              <a:gd name="connsiteY11" fmla="*/ 25379 h 135039"/>
              <a:gd name="connsiteX12" fmla="*/ 170142 w 673293"/>
              <a:gd name="connsiteY12" fmla="*/ 4114 h 1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293" h="135039">
                <a:moveTo>
                  <a:pt x="170142" y="4114"/>
                </a:moveTo>
                <a:cubicBezTo>
                  <a:pt x="129384" y="20063"/>
                  <a:pt x="1793" y="99807"/>
                  <a:pt x="21" y="121072"/>
                </a:cubicBezTo>
                <a:cubicBezTo>
                  <a:pt x="-1751" y="142337"/>
                  <a:pt x="104574" y="133476"/>
                  <a:pt x="159509" y="131704"/>
                </a:cubicBezTo>
                <a:cubicBezTo>
                  <a:pt x="214444" y="129932"/>
                  <a:pt x="269379" y="112211"/>
                  <a:pt x="329630" y="110439"/>
                </a:cubicBezTo>
                <a:cubicBezTo>
                  <a:pt x="389881" y="108667"/>
                  <a:pt x="521016" y="121072"/>
                  <a:pt x="521016" y="121072"/>
                </a:cubicBezTo>
                <a:cubicBezTo>
                  <a:pt x="577723" y="124616"/>
                  <a:pt x="652151" y="135248"/>
                  <a:pt x="669872" y="131704"/>
                </a:cubicBezTo>
                <a:cubicBezTo>
                  <a:pt x="687593" y="128160"/>
                  <a:pt x="630886" y="117528"/>
                  <a:pt x="627342" y="99807"/>
                </a:cubicBezTo>
                <a:cubicBezTo>
                  <a:pt x="623798" y="82086"/>
                  <a:pt x="659240" y="37784"/>
                  <a:pt x="648607" y="25379"/>
                </a:cubicBezTo>
                <a:cubicBezTo>
                  <a:pt x="637974" y="12974"/>
                  <a:pt x="598988" y="27151"/>
                  <a:pt x="563546" y="25379"/>
                </a:cubicBezTo>
                <a:cubicBezTo>
                  <a:pt x="528104" y="23607"/>
                  <a:pt x="435956" y="14746"/>
                  <a:pt x="435956" y="14746"/>
                </a:cubicBezTo>
                <a:cubicBezTo>
                  <a:pt x="396970" y="11202"/>
                  <a:pt x="361528" y="2342"/>
                  <a:pt x="329630" y="4114"/>
                </a:cubicBezTo>
                <a:cubicBezTo>
                  <a:pt x="297732" y="5886"/>
                  <a:pt x="272923" y="27151"/>
                  <a:pt x="244570" y="25379"/>
                </a:cubicBezTo>
                <a:cubicBezTo>
                  <a:pt x="216217" y="23607"/>
                  <a:pt x="210900" y="-11835"/>
                  <a:pt x="170142" y="411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Friform 56">
            <a:extLst>
              <a:ext uri="{FF2B5EF4-FFF2-40B4-BE49-F238E27FC236}">
                <a16:creationId xmlns:a16="http://schemas.microsoft.com/office/drawing/2014/main" id="{EFBEC39E-559D-8547-A4B1-A402CECE1161}"/>
              </a:ext>
            </a:extLst>
          </p:cNvPr>
          <p:cNvSpPr/>
          <p:nvPr/>
        </p:nvSpPr>
        <p:spPr>
          <a:xfrm>
            <a:off x="11047207" y="5588612"/>
            <a:ext cx="824261" cy="135039"/>
          </a:xfrm>
          <a:custGeom>
            <a:avLst/>
            <a:gdLst>
              <a:gd name="connsiteX0" fmla="*/ 170142 w 824261"/>
              <a:gd name="connsiteY0" fmla="*/ 4114 h 135039"/>
              <a:gd name="connsiteX1" fmla="*/ 21 w 824261"/>
              <a:gd name="connsiteY1" fmla="*/ 121072 h 135039"/>
              <a:gd name="connsiteX2" fmla="*/ 159509 w 824261"/>
              <a:gd name="connsiteY2" fmla="*/ 131704 h 135039"/>
              <a:gd name="connsiteX3" fmla="*/ 329630 w 824261"/>
              <a:gd name="connsiteY3" fmla="*/ 110439 h 135039"/>
              <a:gd name="connsiteX4" fmla="*/ 521016 w 824261"/>
              <a:gd name="connsiteY4" fmla="*/ 121072 h 135039"/>
              <a:gd name="connsiteX5" fmla="*/ 669872 w 824261"/>
              <a:gd name="connsiteY5" fmla="*/ 131704 h 135039"/>
              <a:gd name="connsiteX6" fmla="*/ 733667 w 824261"/>
              <a:gd name="connsiteY6" fmla="*/ 89174 h 135039"/>
              <a:gd name="connsiteX7" fmla="*/ 818728 w 824261"/>
              <a:gd name="connsiteY7" fmla="*/ 14746 h 135039"/>
              <a:gd name="connsiteX8" fmla="*/ 563546 w 824261"/>
              <a:gd name="connsiteY8" fmla="*/ 25379 h 135039"/>
              <a:gd name="connsiteX9" fmla="*/ 435956 w 824261"/>
              <a:gd name="connsiteY9" fmla="*/ 14746 h 135039"/>
              <a:gd name="connsiteX10" fmla="*/ 329630 w 824261"/>
              <a:gd name="connsiteY10" fmla="*/ 4114 h 135039"/>
              <a:gd name="connsiteX11" fmla="*/ 244570 w 824261"/>
              <a:gd name="connsiteY11" fmla="*/ 25379 h 135039"/>
              <a:gd name="connsiteX12" fmla="*/ 170142 w 824261"/>
              <a:gd name="connsiteY12" fmla="*/ 4114 h 1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4261" h="135039">
                <a:moveTo>
                  <a:pt x="170142" y="4114"/>
                </a:moveTo>
                <a:cubicBezTo>
                  <a:pt x="129384" y="20063"/>
                  <a:pt x="1793" y="99807"/>
                  <a:pt x="21" y="121072"/>
                </a:cubicBezTo>
                <a:cubicBezTo>
                  <a:pt x="-1751" y="142337"/>
                  <a:pt x="104574" y="133476"/>
                  <a:pt x="159509" y="131704"/>
                </a:cubicBezTo>
                <a:cubicBezTo>
                  <a:pt x="214444" y="129932"/>
                  <a:pt x="269379" y="112211"/>
                  <a:pt x="329630" y="110439"/>
                </a:cubicBezTo>
                <a:cubicBezTo>
                  <a:pt x="389881" y="108667"/>
                  <a:pt x="521016" y="121072"/>
                  <a:pt x="521016" y="121072"/>
                </a:cubicBezTo>
                <a:cubicBezTo>
                  <a:pt x="577723" y="124616"/>
                  <a:pt x="634430" y="137020"/>
                  <a:pt x="669872" y="131704"/>
                </a:cubicBezTo>
                <a:cubicBezTo>
                  <a:pt x="705314" y="126388"/>
                  <a:pt x="708858" y="108667"/>
                  <a:pt x="733667" y="89174"/>
                </a:cubicBezTo>
                <a:cubicBezTo>
                  <a:pt x="758476" y="69681"/>
                  <a:pt x="847082" y="25379"/>
                  <a:pt x="818728" y="14746"/>
                </a:cubicBezTo>
                <a:cubicBezTo>
                  <a:pt x="790375" y="4113"/>
                  <a:pt x="627341" y="25379"/>
                  <a:pt x="563546" y="25379"/>
                </a:cubicBezTo>
                <a:cubicBezTo>
                  <a:pt x="499751" y="25379"/>
                  <a:pt x="435956" y="14746"/>
                  <a:pt x="435956" y="14746"/>
                </a:cubicBezTo>
                <a:cubicBezTo>
                  <a:pt x="396970" y="11202"/>
                  <a:pt x="361528" y="2342"/>
                  <a:pt x="329630" y="4114"/>
                </a:cubicBezTo>
                <a:cubicBezTo>
                  <a:pt x="297732" y="5886"/>
                  <a:pt x="272923" y="27151"/>
                  <a:pt x="244570" y="25379"/>
                </a:cubicBezTo>
                <a:cubicBezTo>
                  <a:pt x="216217" y="23607"/>
                  <a:pt x="210900" y="-11835"/>
                  <a:pt x="170142" y="411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295042E5-E273-4B4A-97A3-1DDCBBB6AA24}"/>
              </a:ext>
            </a:extLst>
          </p:cNvPr>
          <p:cNvGrpSpPr/>
          <p:nvPr/>
        </p:nvGrpSpPr>
        <p:grpSpPr>
          <a:xfrm>
            <a:off x="10960289" y="4782571"/>
            <a:ext cx="1049762" cy="979728"/>
            <a:chOff x="10960289" y="4782571"/>
            <a:chExt cx="1049762" cy="979728"/>
          </a:xfrm>
        </p:grpSpPr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AA40A3FE-1962-BB45-B7A7-F4F096DFC1D6}"/>
                </a:ext>
              </a:extLst>
            </p:cNvPr>
            <p:cNvSpPr/>
            <p:nvPr/>
          </p:nvSpPr>
          <p:spPr>
            <a:xfrm>
              <a:off x="10960289" y="4782571"/>
              <a:ext cx="1049762" cy="979728"/>
            </a:xfrm>
            <a:custGeom>
              <a:avLst/>
              <a:gdLst>
                <a:gd name="connsiteX0" fmla="*/ 48768 w 1901952"/>
                <a:gd name="connsiteY0" fmla="*/ 914400 h 938784"/>
                <a:gd name="connsiteX1" fmla="*/ 1085088 w 1901952"/>
                <a:gd name="connsiteY1" fmla="*/ 219456 h 938784"/>
                <a:gd name="connsiteX2" fmla="*/ 1901952 w 1901952"/>
                <a:gd name="connsiteY2" fmla="*/ 0 h 938784"/>
                <a:gd name="connsiteX3" fmla="*/ 963168 w 1901952"/>
                <a:gd name="connsiteY3" fmla="*/ 682752 h 938784"/>
                <a:gd name="connsiteX4" fmla="*/ 0 w 1901952"/>
                <a:gd name="connsiteY4" fmla="*/ 938784 h 938784"/>
                <a:gd name="connsiteX0" fmla="*/ 48768 w 1901952"/>
                <a:gd name="connsiteY0" fmla="*/ 914400 h 938784"/>
                <a:gd name="connsiteX1" fmla="*/ 1060704 w 1901952"/>
                <a:gd name="connsiteY1" fmla="*/ 243840 h 938784"/>
                <a:gd name="connsiteX2" fmla="*/ 1901952 w 1901952"/>
                <a:gd name="connsiteY2" fmla="*/ 0 h 938784"/>
                <a:gd name="connsiteX3" fmla="*/ 963168 w 1901952"/>
                <a:gd name="connsiteY3" fmla="*/ 682752 h 938784"/>
                <a:gd name="connsiteX4" fmla="*/ 0 w 1901952"/>
                <a:gd name="connsiteY4" fmla="*/ 938784 h 938784"/>
                <a:gd name="connsiteX0" fmla="*/ 48768 w 1901952"/>
                <a:gd name="connsiteY0" fmla="*/ 914400 h 938784"/>
                <a:gd name="connsiteX1" fmla="*/ 1060704 w 1901952"/>
                <a:gd name="connsiteY1" fmla="*/ 243840 h 938784"/>
                <a:gd name="connsiteX2" fmla="*/ 1901952 w 1901952"/>
                <a:gd name="connsiteY2" fmla="*/ 0 h 938784"/>
                <a:gd name="connsiteX3" fmla="*/ 950976 w 1901952"/>
                <a:gd name="connsiteY3" fmla="*/ 646176 h 938784"/>
                <a:gd name="connsiteX4" fmla="*/ 0 w 1901952"/>
                <a:gd name="connsiteY4" fmla="*/ 938784 h 938784"/>
                <a:gd name="connsiteX0" fmla="*/ 48768 w 1901952"/>
                <a:gd name="connsiteY0" fmla="*/ 914400 h 938784"/>
                <a:gd name="connsiteX1" fmla="*/ 1060704 w 1901952"/>
                <a:gd name="connsiteY1" fmla="*/ 243840 h 938784"/>
                <a:gd name="connsiteX2" fmla="*/ 1901952 w 1901952"/>
                <a:gd name="connsiteY2" fmla="*/ 0 h 938784"/>
                <a:gd name="connsiteX3" fmla="*/ 1705958 w 1901952"/>
                <a:gd name="connsiteY3" fmla="*/ 639352 h 938784"/>
                <a:gd name="connsiteX4" fmla="*/ 0 w 1901952"/>
                <a:gd name="connsiteY4" fmla="*/ 938784 h 938784"/>
                <a:gd name="connsiteX0" fmla="*/ 0 w 1853184"/>
                <a:gd name="connsiteY0" fmla="*/ 914400 h 925137"/>
                <a:gd name="connsiteX1" fmla="*/ 1011936 w 1853184"/>
                <a:gd name="connsiteY1" fmla="*/ 243840 h 925137"/>
                <a:gd name="connsiteX2" fmla="*/ 1853184 w 1853184"/>
                <a:gd name="connsiteY2" fmla="*/ 0 h 925137"/>
                <a:gd name="connsiteX3" fmla="*/ 1657190 w 1853184"/>
                <a:gd name="connsiteY3" fmla="*/ 639352 h 925137"/>
                <a:gd name="connsiteX4" fmla="*/ 1732214 w 1853184"/>
                <a:gd name="connsiteY4" fmla="*/ 925137 h 925137"/>
                <a:gd name="connsiteX0" fmla="*/ 0 w 1853184"/>
                <a:gd name="connsiteY0" fmla="*/ 914400 h 925137"/>
                <a:gd name="connsiteX1" fmla="*/ 1011936 w 1853184"/>
                <a:gd name="connsiteY1" fmla="*/ 243840 h 925137"/>
                <a:gd name="connsiteX2" fmla="*/ 1853184 w 1853184"/>
                <a:gd name="connsiteY2" fmla="*/ 0 h 925137"/>
                <a:gd name="connsiteX3" fmla="*/ 1728171 w 1853184"/>
                <a:gd name="connsiteY3" fmla="*/ 612056 h 925137"/>
                <a:gd name="connsiteX4" fmla="*/ 1732214 w 1853184"/>
                <a:gd name="connsiteY4" fmla="*/ 925137 h 925137"/>
                <a:gd name="connsiteX0" fmla="*/ 0 w 1732214"/>
                <a:gd name="connsiteY0" fmla="*/ 866633 h 877370"/>
                <a:gd name="connsiteX1" fmla="*/ 1011936 w 1732214"/>
                <a:gd name="connsiteY1" fmla="*/ 196073 h 877370"/>
                <a:gd name="connsiteX2" fmla="*/ 1156278 w 1732214"/>
                <a:gd name="connsiteY2" fmla="*/ 0 h 877370"/>
                <a:gd name="connsiteX3" fmla="*/ 1728171 w 1732214"/>
                <a:gd name="connsiteY3" fmla="*/ 564289 h 877370"/>
                <a:gd name="connsiteX4" fmla="*/ 1732214 w 1732214"/>
                <a:gd name="connsiteY4" fmla="*/ 877370 h 877370"/>
                <a:gd name="connsiteX0" fmla="*/ 0 w 1732214"/>
                <a:gd name="connsiteY0" fmla="*/ 866633 h 877370"/>
                <a:gd name="connsiteX1" fmla="*/ 560237 w 1732214"/>
                <a:gd name="connsiteY1" fmla="*/ 339374 h 877370"/>
                <a:gd name="connsiteX2" fmla="*/ 1156278 w 1732214"/>
                <a:gd name="connsiteY2" fmla="*/ 0 h 877370"/>
                <a:gd name="connsiteX3" fmla="*/ 1728171 w 1732214"/>
                <a:gd name="connsiteY3" fmla="*/ 564289 h 877370"/>
                <a:gd name="connsiteX4" fmla="*/ 1732214 w 1732214"/>
                <a:gd name="connsiteY4" fmla="*/ 877370 h 877370"/>
                <a:gd name="connsiteX0" fmla="*/ 1149763 w 1171977"/>
                <a:gd name="connsiteY0" fmla="*/ 880281 h 880281"/>
                <a:gd name="connsiteX1" fmla="*/ 0 w 1171977"/>
                <a:gd name="connsiteY1" fmla="*/ 339374 h 880281"/>
                <a:gd name="connsiteX2" fmla="*/ 596041 w 1171977"/>
                <a:gd name="connsiteY2" fmla="*/ 0 h 880281"/>
                <a:gd name="connsiteX3" fmla="*/ 1167934 w 1171977"/>
                <a:gd name="connsiteY3" fmla="*/ 564289 h 880281"/>
                <a:gd name="connsiteX4" fmla="*/ 1171977 w 1171977"/>
                <a:gd name="connsiteY4" fmla="*/ 877370 h 880281"/>
                <a:gd name="connsiteX0" fmla="*/ 1149763 w 1238935"/>
                <a:gd name="connsiteY0" fmla="*/ 880281 h 880281"/>
                <a:gd name="connsiteX1" fmla="*/ 0 w 1238935"/>
                <a:gd name="connsiteY1" fmla="*/ 339374 h 880281"/>
                <a:gd name="connsiteX2" fmla="*/ 596041 w 1238935"/>
                <a:gd name="connsiteY2" fmla="*/ 0 h 880281"/>
                <a:gd name="connsiteX3" fmla="*/ 1238916 w 1238935"/>
                <a:gd name="connsiteY3" fmla="*/ 496050 h 880281"/>
                <a:gd name="connsiteX4" fmla="*/ 1171977 w 1238935"/>
                <a:gd name="connsiteY4" fmla="*/ 877370 h 880281"/>
                <a:gd name="connsiteX0" fmla="*/ 1149763 w 1238921"/>
                <a:gd name="connsiteY0" fmla="*/ 880281 h 979728"/>
                <a:gd name="connsiteX1" fmla="*/ 0 w 1238921"/>
                <a:gd name="connsiteY1" fmla="*/ 339374 h 979728"/>
                <a:gd name="connsiteX2" fmla="*/ 596041 w 1238921"/>
                <a:gd name="connsiteY2" fmla="*/ 0 h 979728"/>
                <a:gd name="connsiteX3" fmla="*/ 1238916 w 1238921"/>
                <a:gd name="connsiteY3" fmla="*/ 496050 h 979728"/>
                <a:gd name="connsiteX4" fmla="*/ 1010656 w 1238921"/>
                <a:gd name="connsiteY4" fmla="*/ 979728 h 979728"/>
                <a:gd name="connsiteX0" fmla="*/ 1007801 w 1238921"/>
                <a:gd name="connsiteY0" fmla="*/ 982639 h 982639"/>
                <a:gd name="connsiteX1" fmla="*/ 0 w 1238921"/>
                <a:gd name="connsiteY1" fmla="*/ 339374 h 982639"/>
                <a:gd name="connsiteX2" fmla="*/ 596041 w 1238921"/>
                <a:gd name="connsiteY2" fmla="*/ 0 h 982639"/>
                <a:gd name="connsiteX3" fmla="*/ 1238916 w 1238921"/>
                <a:gd name="connsiteY3" fmla="*/ 496050 h 982639"/>
                <a:gd name="connsiteX4" fmla="*/ 1010656 w 1238921"/>
                <a:gd name="connsiteY4" fmla="*/ 979728 h 982639"/>
                <a:gd name="connsiteX0" fmla="*/ 923914 w 1155034"/>
                <a:gd name="connsiteY0" fmla="*/ 982639 h 982639"/>
                <a:gd name="connsiteX1" fmla="*/ 0 w 1155034"/>
                <a:gd name="connsiteY1" fmla="*/ 332551 h 982639"/>
                <a:gd name="connsiteX2" fmla="*/ 512154 w 1155034"/>
                <a:gd name="connsiteY2" fmla="*/ 0 h 982639"/>
                <a:gd name="connsiteX3" fmla="*/ 1155029 w 1155034"/>
                <a:gd name="connsiteY3" fmla="*/ 496050 h 982639"/>
                <a:gd name="connsiteX4" fmla="*/ 926769 w 1155034"/>
                <a:gd name="connsiteY4" fmla="*/ 979728 h 982639"/>
                <a:gd name="connsiteX0" fmla="*/ 923914 w 1155034"/>
                <a:gd name="connsiteY0" fmla="*/ 982639 h 982639"/>
                <a:gd name="connsiteX1" fmla="*/ 0 w 1155034"/>
                <a:gd name="connsiteY1" fmla="*/ 332551 h 982639"/>
                <a:gd name="connsiteX2" fmla="*/ 512154 w 1155034"/>
                <a:gd name="connsiteY2" fmla="*/ 0 h 982639"/>
                <a:gd name="connsiteX3" fmla="*/ 1155029 w 1155034"/>
                <a:gd name="connsiteY3" fmla="*/ 496050 h 982639"/>
                <a:gd name="connsiteX4" fmla="*/ 900957 w 1155034"/>
                <a:gd name="connsiteY4" fmla="*/ 966080 h 982639"/>
                <a:gd name="connsiteX0" fmla="*/ 923914 w 1155033"/>
                <a:gd name="connsiteY0" fmla="*/ 982639 h 982639"/>
                <a:gd name="connsiteX1" fmla="*/ 0 w 1155033"/>
                <a:gd name="connsiteY1" fmla="*/ 332551 h 982639"/>
                <a:gd name="connsiteX2" fmla="*/ 512154 w 1155033"/>
                <a:gd name="connsiteY2" fmla="*/ 0 h 982639"/>
                <a:gd name="connsiteX3" fmla="*/ 1155029 w 1155033"/>
                <a:gd name="connsiteY3" fmla="*/ 496050 h 982639"/>
                <a:gd name="connsiteX4" fmla="*/ 881598 w 1155033"/>
                <a:gd name="connsiteY4" fmla="*/ 959256 h 982639"/>
                <a:gd name="connsiteX0" fmla="*/ 852932 w 1155033"/>
                <a:gd name="connsiteY0" fmla="*/ 934872 h 959256"/>
                <a:gd name="connsiteX1" fmla="*/ 0 w 1155033"/>
                <a:gd name="connsiteY1" fmla="*/ 332551 h 959256"/>
                <a:gd name="connsiteX2" fmla="*/ 512154 w 1155033"/>
                <a:gd name="connsiteY2" fmla="*/ 0 h 959256"/>
                <a:gd name="connsiteX3" fmla="*/ 1155029 w 1155033"/>
                <a:gd name="connsiteY3" fmla="*/ 496050 h 959256"/>
                <a:gd name="connsiteX4" fmla="*/ 881598 w 1155033"/>
                <a:gd name="connsiteY4" fmla="*/ 959256 h 959256"/>
                <a:gd name="connsiteX0" fmla="*/ 814215 w 1116316"/>
                <a:gd name="connsiteY0" fmla="*/ 934872 h 959256"/>
                <a:gd name="connsiteX1" fmla="*/ 0 w 1116316"/>
                <a:gd name="connsiteY1" fmla="*/ 312080 h 959256"/>
                <a:gd name="connsiteX2" fmla="*/ 473437 w 1116316"/>
                <a:gd name="connsiteY2" fmla="*/ 0 h 959256"/>
                <a:gd name="connsiteX3" fmla="*/ 1116312 w 1116316"/>
                <a:gd name="connsiteY3" fmla="*/ 496050 h 959256"/>
                <a:gd name="connsiteX4" fmla="*/ 842881 w 1116316"/>
                <a:gd name="connsiteY4" fmla="*/ 959256 h 959256"/>
                <a:gd name="connsiteX0" fmla="*/ 814215 w 1116316"/>
                <a:gd name="connsiteY0" fmla="*/ 955344 h 979728"/>
                <a:gd name="connsiteX1" fmla="*/ 0 w 1116316"/>
                <a:gd name="connsiteY1" fmla="*/ 332552 h 979728"/>
                <a:gd name="connsiteX2" fmla="*/ 512153 w 1116316"/>
                <a:gd name="connsiteY2" fmla="*/ 0 h 979728"/>
                <a:gd name="connsiteX3" fmla="*/ 1116312 w 1116316"/>
                <a:gd name="connsiteY3" fmla="*/ 516522 h 979728"/>
                <a:gd name="connsiteX4" fmla="*/ 842881 w 1116316"/>
                <a:gd name="connsiteY4" fmla="*/ 979728 h 979728"/>
                <a:gd name="connsiteX0" fmla="*/ 814215 w 1116316"/>
                <a:gd name="connsiteY0" fmla="*/ 955344 h 979728"/>
                <a:gd name="connsiteX1" fmla="*/ 0 w 1116316"/>
                <a:gd name="connsiteY1" fmla="*/ 332552 h 979728"/>
                <a:gd name="connsiteX2" fmla="*/ 512153 w 1116316"/>
                <a:gd name="connsiteY2" fmla="*/ 0 h 979728"/>
                <a:gd name="connsiteX3" fmla="*/ 1116312 w 1116316"/>
                <a:gd name="connsiteY3" fmla="*/ 468755 h 979728"/>
                <a:gd name="connsiteX4" fmla="*/ 842881 w 1116316"/>
                <a:gd name="connsiteY4" fmla="*/ 979728 h 979728"/>
                <a:gd name="connsiteX0" fmla="*/ 814215 w 987265"/>
                <a:gd name="connsiteY0" fmla="*/ 955344 h 979728"/>
                <a:gd name="connsiteX1" fmla="*/ 0 w 987265"/>
                <a:gd name="connsiteY1" fmla="*/ 332552 h 979728"/>
                <a:gd name="connsiteX2" fmla="*/ 512153 w 987265"/>
                <a:gd name="connsiteY2" fmla="*/ 0 h 979728"/>
                <a:gd name="connsiteX3" fmla="*/ 987256 w 987265"/>
                <a:gd name="connsiteY3" fmla="*/ 605233 h 979728"/>
                <a:gd name="connsiteX4" fmla="*/ 842881 w 987265"/>
                <a:gd name="connsiteY4" fmla="*/ 979728 h 979728"/>
                <a:gd name="connsiteX0" fmla="*/ 814215 w 992682"/>
                <a:gd name="connsiteY0" fmla="*/ 955344 h 979728"/>
                <a:gd name="connsiteX1" fmla="*/ 0 w 992682"/>
                <a:gd name="connsiteY1" fmla="*/ 332552 h 979728"/>
                <a:gd name="connsiteX2" fmla="*/ 512153 w 992682"/>
                <a:gd name="connsiteY2" fmla="*/ 0 h 979728"/>
                <a:gd name="connsiteX3" fmla="*/ 987256 w 992682"/>
                <a:gd name="connsiteY3" fmla="*/ 605233 h 979728"/>
                <a:gd name="connsiteX4" fmla="*/ 842881 w 992682"/>
                <a:gd name="connsiteY4" fmla="*/ 979728 h 97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682" h="979728">
                  <a:moveTo>
                    <a:pt x="814215" y="955344"/>
                  </a:moveTo>
                  <a:lnTo>
                    <a:pt x="0" y="332552"/>
                  </a:lnTo>
                  <a:lnTo>
                    <a:pt x="512153" y="0"/>
                  </a:lnTo>
                  <a:cubicBezTo>
                    <a:pt x="670521" y="201744"/>
                    <a:pt x="1041831" y="328427"/>
                    <a:pt x="987256" y="605233"/>
                  </a:cubicBezTo>
                  <a:cubicBezTo>
                    <a:pt x="988604" y="709593"/>
                    <a:pt x="841533" y="875368"/>
                    <a:pt x="842881" y="979728"/>
                  </a:cubicBezTo>
                </a:path>
              </a:pathLst>
            </a:custGeom>
            <a:solidFill>
              <a:schemeClr val="accent5">
                <a:lumMod val="60000"/>
                <a:lumOff val="40000"/>
                <a:alpha val="71000"/>
              </a:schemeClr>
            </a:solidFill>
            <a:ln>
              <a:gradFill flip="none" rotWithShape="1">
                <a:gsLst>
                  <a:gs pos="10000">
                    <a:schemeClr val="accent3">
                      <a:lumMod val="5000"/>
                      <a:lumOff val="95000"/>
                    </a:schemeClr>
                  </a:gs>
                  <a:gs pos="63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0B8CD518-71A2-104A-9761-0365026D8C3C}"/>
                </a:ext>
              </a:extLst>
            </p:cNvPr>
            <p:cNvCxnSpPr>
              <a:stCxn id="30" idx="2"/>
              <a:endCxn id="30" idx="1"/>
            </p:cNvCxnSpPr>
            <p:nvPr/>
          </p:nvCxnSpPr>
          <p:spPr>
            <a:xfrm flipH="1">
              <a:off x="10960289" y="4782571"/>
              <a:ext cx="541602" cy="332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>
              <a:extLst>
                <a:ext uri="{FF2B5EF4-FFF2-40B4-BE49-F238E27FC236}">
                  <a16:creationId xmlns:a16="http://schemas.microsoft.com/office/drawing/2014/main" id="{61E8699E-BBBE-464C-9386-2351A362A6BA}"/>
                </a:ext>
              </a:extLst>
            </p:cNvPr>
            <p:cNvCxnSpPr>
              <a:cxnSpLocks/>
              <a:stCxn id="30" idx="0"/>
              <a:endCxn id="30" idx="1"/>
            </p:cNvCxnSpPr>
            <p:nvPr/>
          </p:nvCxnSpPr>
          <p:spPr>
            <a:xfrm flipH="1" flipV="1">
              <a:off x="10960289" y="5115123"/>
              <a:ext cx="861033" cy="622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69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054BD-D64E-9F42-B8AA-5EDDDADD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271046"/>
            <a:ext cx="12192000" cy="31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BED61015-9DBF-074D-B92E-AED69DA0FEEA}"/>
              </a:ext>
            </a:extLst>
          </p:cNvPr>
          <p:cNvSpPr txBox="1">
            <a:spLocks/>
          </p:cNvSpPr>
          <p:nvPr/>
        </p:nvSpPr>
        <p:spPr>
          <a:xfrm>
            <a:off x="831850" y="1066938"/>
            <a:ext cx="10515600" cy="29545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5100" dirty="0"/>
          </a:p>
          <a:p>
            <a:r>
              <a:rPr lang="nb-NO" dirty="0"/>
              <a:t>Alle steder vi etablerer leir skal det lages en Royal latrine.</a:t>
            </a:r>
          </a:p>
          <a:p>
            <a:r>
              <a:rPr lang="nb-NO" dirty="0"/>
              <a:t>Aktiviteten i leir på denne turen er å bygge i snø, sanke ved og smelte/koke vann og lage mat.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snøen skal vi lage: levegger, soveplasser, latrine, sitteplasser og bålplass.</a:t>
            </a:r>
          </a:p>
        </p:txBody>
      </p:sp>
      <p:sp>
        <p:nvSpPr>
          <p:cNvPr id="5" name="Tittel 3">
            <a:extLst>
              <a:ext uri="{FF2B5EF4-FFF2-40B4-BE49-F238E27FC236}">
                <a16:creationId xmlns:a16="http://schemas.microsoft.com/office/drawing/2014/main" id="{EE0D6325-C4E2-FB48-9F82-335AC4422B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Aktiviteter</a:t>
            </a:r>
          </a:p>
        </p:txBody>
      </p:sp>
    </p:spTree>
    <p:extLst>
      <p:ext uri="{BB962C8B-B14F-4D97-AF65-F5344CB8AC3E}">
        <p14:creationId xmlns:p14="http://schemas.microsoft.com/office/powerpoint/2010/main" val="190090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37CC7345-630B-9C49-97F0-75AA9237D299}"/>
              </a:ext>
            </a:extLst>
          </p:cNvPr>
          <p:cNvSpPr txBox="1"/>
          <p:nvPr/>
        </p:nvSpPr>
        <p:spPr>
          <a:xfrm>
            <a:off x="1021441" y="772886"/>
            <a:ext cx="3301180" cy="233910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i="1" dirty="0">
                <a:solidFill>
                  <a:schemeClr val="bg1"/>
                </a:solidFill>
              </a:rPr>
              <a:t>Ekstra utstyr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pPr marL="285750" indent="-285750">
              <a:buFont typeface="Systemfont normal"/>
              <a:buChar char="☐"/>
            </a:pPr>
            <a:r>
              <a:rPr lang="nb-NO" sz="1600" dirty="0" err="1">
                <a:solidFill>
                  <a:schemeClr val="bg1"/>
                </a:solidFill>
              </a:rPr>
              <a:t>Overtrekksbukse</a:t>
            </a:r>
            <a:endParaRPr lang="nb-NO" sz="1600" dirty="0">
              <a:solidFill>
                <a:schemeClr val="bg1"/>
              </a:solidFill>
            </a:endParaRPr>
          </a:p>
          <a:p>
            <a:pPr marL="285750" indent="-285750">
              <a:buFont typeface="Systemfont normal"/>
              <a:buChar char="☐"/>
            </a:pPr>
            <a:r>
              <a:rPr lang="nb-NO" sz="1600" dirty="0">
                <a:solidFill>
                  <a:schemeClr val="bg1"/>
                </a:solidFill>
              </a:rPr>
              <a:t>Spade (alle må ha med)</a:t>
            </a:r>
          </a:p>
          <a:p>
            <a:pPr marL="285750" indent="-285750">
              <a:buFont typeface="Systemfont normal"/>
              <a:buChar char="☐"/>
            </a:pPr>
            <a:r>
              <a:rPr lang="nb-NO" sz="1600" dirty="0" err="1">
                <a:solidFill>
                  <a:schemeClr val="bg1"/>
                </a:solidFill>
              </a:rPr>
              <a:t>Jervenduk</a:t>
            </a:r>
            <a:r>
              <a:rPr lang="nb-NO" sz="1600" dirty="0">
                <a:solidFill>
                  <a:schemeClr val="bg1"/>
                </a:solidFill>
              </a:rPr>
              <a:t> (de som har)</a:t>
            </a:r>
          </a:p>
          <a:p>
            <a:pPr marL="285750" indent="-285750">
              <a:buFont typeface="Systemfont normal"/>
              <a:buChar char="☐"/>
            </a:pPr>
            <a:r>
              <a:rPr lang="nb-NO" sz="1600" dirty="0">
                <a:solidFill>
                  <a:schemeClr val="bg1"/>
                </a:solidFill>
              </a:rPr>
              <a:t>Fotposer (de som har)</a:t>
            </a:r>
          </a:p>
          <a:p>
            <a:pPr marL="285750" indent="-285750">
              <a:buFont typeface="Systemfont normal"/>
              <a:buChar char="☐"/>
            </a:pPr>
            <a:r>
              <a:rPr lang="nb-NO" sz="1600" dirty="0" err="1">
                <a:solidFill>
                  <a:schemeClr val="bg1"/>
                </a:solidFill>
              </a:rPr>
              <a:t>Snøsag</a:t>
            </a:r>
            <a:r>
              <a:rPr lang="nb-NO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Systemfont normal"/>
              <a:buChar char="☐"/>
            </a:pPr>
            <a:r>
              <a:rPr lang="nb-NO" sz="1600" dirty="0">
                <a:solidFill>
                  <a:schemeClr val="bg1"/>
                </a:solidFill>
              </a:rPr>
              <a:t>Søkestang</a:t>
            </a:r>
          </a:p>
          <a:p>
            <a:pPr marL="285750" indent="-285750">
              <a:buFont typeface="Systemfont normal"/>
              <a:buChar char="☐"/>
            </a:pPr>
            <a:r>
              <a:rPr lang="nb-NO" sz="1600" dirty="0" err="1">
                <a:solidFill>
                  <a:schemeClr val="bg1"/>
                </a:solidFill>
              </a:rPr>
              <a:t>Pulk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3C976A0-80CE-654F-B858-F22A9DF4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490433"/>
            <a:ext cx="5743903" cy="81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5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E15204-094D-054F-BFCA-7D742998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Alltid beredt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AD5DDD-1528-5F4E-BB68-DFE8E8DC4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10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029B6E5E8F89458331011AD426C393" ma:contentTypeVersion="13" ma:contentTypeDescription="Opprett et nytt dokument." ma:contentTypeScope="" ma:versionID="258dbf589d177f75a3efd181f60ec9b5">
  <xsd:schema xmlns:xsd="http://www.w3.org/2001/XMLSchema" xmlns:xs="http://www.w3.org/2001/XMLSchema" xmlns:p="http://schemas.microsoft.com/office/2006/metadata/properties" xmlns:ns3="f70b55ae-9a53-4d78-9170-5894e635249f" xmlns:ns4="9fa40324-93a5-4ba4-9ca8-e255bc8f0946" targetNamespace="http://schemas.microsoft.com/office/2006/metadata/properties" ma:root="true" ma:fieldsID="5fce38ca8340d462804e6e867ff800dd" ns3:_="" ns4:_="">
    <xsd:import namespace="f70b55ae-9a53-4d78-9170-5894e635249f"/>
    <xsd:import namespace="9fa40324-93a5-4ba4-9ca8-e255bc8f09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b55ae-9a53-4d78-9170-5894e6352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0324-93a5-4ba4-9ca8-e255bc8f09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857B1E-61CE-4BAC-A50D-779A94666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0b55ae-9a53-4d78-9170-5894e635249f"/>
    <ds:schemaRef ds:uri="9fa40324-93a5-4ba4-9ca8-e255bc8f09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FBBB83-CEE5-4CE1-B602-4139A25976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B65BEF-CE04-4D88-A830-9E2611DD4F8A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f70b55ae-9a53-4d78-9170-5894e635249f"/>
    <ds:schemaRef ds:uri="9fa40324-93a5-4ba4-9ca8-e255bc8f094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280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Systemfont normal</vt:lpstr>
      <vt:lpstr>Office-tema</vt:lpstr>
      <vt:lpstr>Vær beredt 2021</vt:lpstr>
      <vt:lpstr>Vintertur 2021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Alltid beredt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Vintertur 2021</dc:title>
  <dc:creator>Microsoft Office-bruker</dc:creator>
  <cp:lastModifiedBy>Gunn Heidi Sorknes Holme</cp:lastModifiedBy>
  <cp:revision>47</cp:revision>
  <dcterms:created xsi:type="dcterms:W3CDTF">2021-02-06T14:32:26Z</dcterms:created>
  <dcterms:modified xsi:type="dcterms:W3CDTF">2021-02-18T21:25:52Z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0x010100A9029B6E5E8F89458331011AD426C393</vt:lpwstr>
  </property>
</Properties>
</file>